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56" r:id="rId2"/>
    <p:sldId id="363" r:id="rId3"/>
    <p:sldId id="358" r:id="rId4"/>
    <p:sldId id="364" r:id="rId5"/>
    <p:sldId id="367" r:id="rId6"/>
    <p:sldId id="368" r:id="rId7"/>
    <p:sldId id="365" r:id="rId8"/>
    <p:sldId id="357" r:id="rId9"/>
    <p:sldId id="366" r:id="rId10"/>
    <p:sldId id="360" r:id="rId11"/>
    <p:sldId id="273" r:id="rId12"/>
  </p:sldIdLst>
  <p:sldSz cx="24384000" cy="13716000"/>
  <p:notesSz cx="6858000" cy="9144000"/>
  <p:defaultTextStyle>
    <a:defPPr>
      <a:defRPr lang="ru-RU"/>
    </a:defPPr>
    <a:lvl1pPr algn="l" defTabSz="825500" rtl="0" eaLnBrk="0" fontAlgn="base" hangingPunct="0">
      <a:spcBef>
        <a:spcPct val="0"/>
      </a:spcBef>
      <a:spcAft>
        <a:spcPct val="0"/>
      </a:spcAft>
      <a:defRPr sz="3000" b="1" kern="1200">
        <a:solidFill>
          <a:srgbClr val="000000"/>
        </a:solidFill>
        <a:latin typeface="Helvetica Neue"/>
        <a:ea typeface="Helvetica Neue"/>
        <a:cs typeface="Helvetica Neue"/>
        <a:sym typeface="Helvetica Neue"/>
      </a:defRPr>
    </a:lvl1pPr>
    <a:lvl2pPr indent="457200" algn="l" defTabSz="825500" rtl="0" eaLnBrk="0" fontAlgn="base" hangingPunct="0">
      <a:spcBef>
        <a:spcPct val="0"/>
      </a:spcBef>
      <a:spcAft>
        <a:spcPct val="0"/>
      </a:spcAft>
      <a:defRPr sz="3000" b="1" kern="1200">
        <a:solidFill>
          <a:srgbClr val="000000"/>
        </a:solidFill>
        <a:latin typeface="Helvetica Neue"/>
        <a:ea typeface="Helvetica Neue"/>
        <a:cs typeface="Helvetica Neue"/>
        <a:sym typeface="Helvetica Neue"/>
      </a:defRPr>
    </a:lvl2pPr>
    <a:lvl3pPr indent="914400" algn="l" defTabSz="825500" rtl="0" eaLnBrk="0" fontAlgn="base" hangingPunct="0">
      <a:spcBef>
        <a:spcPct val="0"/>
      </a:spcBef>
      <a:spcAft>
        <a:spcPct val="0"/>
      </a:spcAft>
      <a:defRPr sz="3000" b="1" kern="1200">
        <a:solidFill>
          <a:srgbClr val="000000"/>
        </a:solidFill>
        <a:latin typeface="Helvetica Neue"/>
        <a:ea typeface="Helvetica Neue"/>
        <a:cs typeface="Helvetica Neue"/>
        <a:sym typeface="Helvetica Neue"/>
      </a:defRPr>
    </a:lvl3pPr>
    <a:lvl4pPr indent="1371600" algn="l" defTabSz="825500" rtl="0" eaLnBrk="0" fontAlgn="base" hangingPunct="0">
      <a:spcBef>
        <a:spcPct val="0"/>
      </a:spcBef>
      <a:spcAft>
        <a:spcPct val="0"/>
      </a:spcAft>
      <a:defRPr sz="3000" b="1" kern="1200">
        <a:solidFill>
          <a:srgbClr val="000000"/>
        </a:solidFill>
        <a:latin typeface="Helvetica Neue"/>
        <a:ea typeface="Helvetica Neue"/>
        <a:cs typeface="Helvetica Neue"/>
        <a:sym typeface="Helvetica Neue"/>
      </a:defRPr>
    </a:lvl4pPr>
    <a:lvl5pPr indent="1828800" algn="l" defTabSz="825500" rtl="0" eaLnBrk="0" fontAlgn="base" hangingPunct="0">
      <a:spcBef>
        <a:spcPct val="0"/>
      </a:spcBef>
      <a:spcAft>
        <a:spcPct val="0"/>
      </a:spcAft>
      <a:defRPr sz="3000" b="1" kern="1200">
        <a:solidFill>
          <a:srgbClr val="000000"/>
        </a:solidFill>
        <a:latin typeface="Helvetica Neue"/>
        <a:ea typeface="Helvetica Neue"/>
        <a:cs typeface="Helvetica Neue"/>
        <a:sym typeface="Helvetica Neue"/>
      </a:defRPr>
    </a:lvl5pPr>
    <a:lvl6pPr marL="2286000" algn="l" defTabSz="914400" rtl="0" eaLnBrk="1" latinLnBrk="0" hangingPunct="1">
      <a:defRPr sz="3000" b="1" kern="1200">
        <a:solidFill>
          <a:srgbClr val="000000"/>
        </a:solidFill>
        <a:latin typeface="Helvetica Neue"/>
        <a:ea typeface="Helvetica Neue"/>
        <a:cs typeface="Helvetica Neue"/>
        <a:sym typeface="Helvetica Neue"/>
      </a:defRPr>
    </a:lvl6pPr>
    <a:lvl7pPr marL="2743200" algn="l" defTabSz="914400" rtl="0" eaLnBrk="1" latinLnBrk="0" hangingPunct="1">
      <a:defRPr sz="3000" b="1" kern="1200">
        <a:solidFill>
          <a:srgbClr val="000000"/>
        </a:solidFill>
        <a:latin typeface="Helvetica Neue"/>
        <a:ea typeface="Helvetica Neue"/>
        <a:cs typeface="Helvetica Neue"/>
        <a:sym typeface="Helvetica Neue"/>
      </a:defRPr>
    </a:lvl7pPr>
    <a:lvl8pPr marL="3200400" algn="l" defTabSz="914400" rtl="0" eaLnBrk="1" latinLnBrk="0" hangingPunct="1">
      <a:defRPr sz="3000" b="1" kern="1200">
        <a:solidFill>
          <a:srgbClr val="000000"/>
        </a:solidFill>
        <a:latin typeface="Helvetica Neue"/>
        <a:ea typeface="Helvetica Neue"/>
        <a:cs typeface="Helvetica Neue"/>
        <a:sym typeface="Helvetica Neue"/>
      </a:defRPr>
    </a:lvl8pPr>
    <a:lvl9pPr marL="3657600" algn="l" defTabSz="914400" rtl="0" eaLnBrk="1" latinLnBrk="0" hangingPunct="1">
      <a:defRPr sz="3000" b="1" kern="1200">
        <a:solidFill>
          <a:srgbClr val="000000"/>
        </a:solidFill>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p15:clr>
            <a:srgbClr val="A4A3A4"/>
          </p15:clr>
        </p15:guide>
        <p15:guide id="2" pos="1518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7F9"/>
    <a:srgbClr val="936E37"/>
    <a:srgbClr val="AE9268"/>
    <a:srgbClr val="8ECDF3"/>
    <a:srgbClr val="6D829B"/>
    <a:srgbClr val="0D2447"/>
    <a:srgbClr val="7B8EA5"/>
    <a:srgbClr val="DBF2FD"/>
    <a:srgbClr val="82D1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8" autoAdjust="0"/>
    <p:restoredTop sz="95226" autoAdjust="0"/>
  </p:normalViewPr>
  <p:slideViewPr>
    <p:cSldViewPr snapToGrid="0">
      <p:cViewPr varScale="1">
        <p:scale>
          <a:sx n="33" d="100"/>
          <a:sy n="33" d="100"/>
        </p:scale>
        <p:origin x="980" y="72"/>
      </p:cViewPr>
      <p:guideLst>
        <p:guide orient="horz" pos="4320"/>
        <p:guide pos="1518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187"/>
    </p:cViewPr>
  </p:sorterViewPr>
  <p:notesViewPr>
    <p:cSldViewPr snapToGrid="0">
      <p:cViewPr varScale="1">
        <p:scale>
          <a:sx n="65" d="100"/>
          <a:sy n="65" d="100"/>
        </p:scale>
        <p:origin x="3154" y="5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Верхний колонтитул 1">
            <a:extLst>
              <a:ext uri="{FF2B5EF4-FFF2-40B4-BE49-F238E27FC236}">
                <a16:creationId xmlns:a16="http://schemas.microsoft.com/office/drawing/2014/main" id="{68083384-5850-4688-9300-800AD2D4DF5F}"/>
              </a:ext>
            </a:extLst>
          </p:cNvPr>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a:defRPr sz="1200"/>
            </a:lvl1pPr>
          </a:lstStyle>
          <a:p>
            <a:endParaRPr lang="ru-RU" altLang="ru-RU"/>
          </a:p>
        </p:txBody>
      </p:sp>
      <p:sp>
        <p:nvSpPr>
          <p:cNvPr id="12291" name="Дата 2">
            <a:extLst>
              <a:ext uri="{FF2B5EF4-FFF2-40B4-BE49-F238E27FC236}">
                <a16:creationId xmlns:a16="http://schemas.microsoft.com/office/drawing/2014/main" id="{555E7681-A844-4E0B-80AB-BD1FAB453AD3}"/>
              </a:ext>
            </a:extLst>
          </p:cNvPr>
          <p:cNvSpPr>
            <a:spLocks noGrp="1" noChangeArrowheads="1"/>
          </p:cNvSpPr>
          <p:nvPr>
            <p:ph type="dt" sz="quarter"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a:defRPr sz="1200"/>
            </a:lvl1pPr>
          </a:lstStyle>
          <a:p>
            <a:fld id="{8535C724-E23E-463A-9520-4B650C920BA3}" type="datetimeFigureOut">
              <a:rPr lang="ru-RU" altLang="ru-RU"/>
              <a:pPr/>
              <a:t>04.09.2026</a:t>
            </a:fld>
            <a:endParaRPr lang="ru-RU" altLang="ru-RU"/>
          </a:p>
        </p:txBody>
      </p:sp>
      <p:sp>
        <p:nvSpPr>
          <p:cNvPr id="12292" name="Нижний колонтитул 3">
            <a:extLst>
              <a:ext uri="{FF2B5EF4-FFF2-40B4-BE49-F238E27FC236}">
                <a16:creationId xmlns:a16="http://schemas.microsoft.com/office/drawing/2014/main" id="{F63C8D90-633C-446C-99B3-0D14FBE8C8AC}"/>
              </a:ext>
            </a:extLst>
          </p:cNvPr>
          <p:cNvSpPr>
            <a:spLocks noGrp="1" noChangeArrowheads="1"/>
          </p:cNvSpPr>
          <p:nvPr>
            <p:ph type="ftr" sz="quarter" idx="2"/>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a:defRPr sz="1200"/>
            </a:lvl1pPr>
          </a:lstStyle>
          <a:p>
            <a:endParaRPr lang="ru-RU" altLang="ru-RU"/>
          </a:p>
        </p:txBody>
      </p:sp>
      <p:sp>
        <p:nvSpPr>
          <p:cNvPr id="12293" name="Номер слайда 4">
            <a:extLst>
              <a:ext uri="{FF2B5EF4-FFF2-40B4-BE49-F238E27FC236}">
                <a16:creationId xmlns:a16="http://schemas.microsoft.com/office/drawing/2014/main" id="{3A36021E-4A91-4C60-A2CD-8BBC5025C801}"/>
              </a:ext>
            </a:extLst>
          </p:cNvPr>
          <p:cNvSpPr>
            <a:spLocks noGrp="1" noChangeArrowheads="1"/>
          </p:cNvSpPr>
          <p:nvPr>
            <p:ph type="sldNum" sz="quarter" idx="3"/>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a:defRPr sz="1200"/>
            </a:lvl1pPr>
          </a:lstStyle>
          <a:p>
            <a:fld id="{EF116969-7F1A-4B60-AACE-6C534B436D99}" type="slidenum">
              <a:rPr lang="ru-RU" altLang="ru-RU"/>
              <a:pPr/>
              <a:t>‹#›</a:t>
            </a:fld>
            <a:endParaRPr lang="ru-RU" alt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Shape 116">
            <a:extLst>
              <a:ext uri="{FF2B5EF4-FFF2-40B4-BE49-F238E27FC236}">
                <a16:creationId xmlns:a16="http://schemas.microsoft.com/office/drawing/2014/main" id="{604D01E2-4E52-481B-B8DA-38CB5C5D06C8}"/>
              </a:ext>
            </a:extLst>
          </p:cNvPr>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267" name="Shape 117">
            <a:extLst>
              <a:ext uri="{FF2B5EF4-FFF2-40B4-BE49-F238E27FC236}">
                <a16:creationId xmlns:a16="http://schemas.microsoft.com/office/drawing/2014/main" id="{059EBACD-4082-4870-9942-EDB23701B352}"/>
              </a:ext>
            </a:extLst>
          </p:cNvPr>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ru-RU" altLang="ru-RU">
              <a:sym typeface="Helvetica Neue"/>
            </a:endParaRP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1pPr>
    <a:lvl2pPr marL="742950" indent="-285750" algn="l" defTabSz="457200" rtl="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2pPr>
    <a:lvl3pPr marL="1143000" indent="-228600" algn="l" defTabSz="457200" rtl="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3pPr>
    <a:lvl4pPr marL="1600200" indent="-228600" algn="l" defTabSz="457200" rtl="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4pPr>
    <a:lvl5pPr marL="2057400" indent="-228600" algn="l" defTabSz="457200" rtl="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a:extLst>
              <a:ext uri="{FF2B5EF4-FFF2-40B4-BE49-F238E27FC236}">
                <a16:creationId xmlns:a16="http://schemas.microsoft.com/office/drawing/2014/main" id="{F0BBB89E-B1DA-437F-BC98-942ABC66827F}"/>
              </a:ext>
            </a:extLst>
          </p:cNvPr>
          <p:cNvSpPr>
            <a:spLocks noGrp="1" noRot="1" noChangeAspect="1" noChangeArrowheads="1" noTextEdit="1"/>
          </p:cNvSpPr>
          <p:nvPr>
            <p:ph type="sldImg"/>
          </p:nvPr>
        </p:nvSpPr>
        <p:spPr>
          <a:xfrm>
            <a:off x="381000" y="685800"/>
            <a:ext cx="6096000" cy="3429000"/>
          </a:xfrm>
        </p:spPr>
      </p:sp>
      <p:sp>
        <p:nvSpPr>
          <p:cNvPr id="19459" name="Заметки 2">
            <a:extLst>
              <a:ext uri="{FF2B5EF4-FFF2-40B4-BE49-F238E27FC236}">
                <a16:creationId xmlns:a16="http://schemas.microsoft.com/office/drawing/2014/main" id="{7FF0DA85-AE08-4427-919E-DD23DDDD33C7}"/>
              </a:ext>
            </a:extLst>
          </p:cNvPr>
          <p:cNvSpPr>
            <a:spLocks noGrp="1" noChangeArrowheads="1"/>
          </p:cNvSpPr>
          <p:nvPr>
            <p:ph type="body" idx="1"/>
          </p:nvPr>
        </p:nvSpPr>
        <p:spPr/>
        <p:txBody>
          <a:bodyPr/>
          <a:lstStyle/>
          <a:p>
            <a:pPr eaLnBrk="1" hangingPunct="1">
              <a:spcBef>
                <a:spcPct val="0"/>
              </a:spcBef>
            </a:pPr>
            <a:endParaRPr lang="ru-RU" altLang="ru-RU">
              <a:solidFill>
                <a:srgbClr val="000000"/>
              </a:solidFill>
            </a:endParaRPr>
          </a:p>
        </p:txBody>
      </p:sp>
    </p:spTree>
    <p:extLst>
      <p:ext uri="{BB962C8B-B14F-4D97-AF65-F5344CB8AC3E}">
        <p14:creationId xmlns:p14="http://schemas.microsoft.com/office/powerpoint/2010/main" val="1344996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Subtitle (with placeholders)">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2260600" y="1863725"/>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7" name="Рисунок 2"/>
          <p:cNvSpPr>
            <a:spLocks noGrp="1"/>
          </p:cNvSpPr>
          <p:nvPr>
            <p:ph type="pic" sz="quarter" idx="11"/>
          </p:nvPr>
        </p:nvSpPr>
        <p:spPr>
          <a:xfrm>
            <a:off x="6254750" y="1863725"/>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8" name="Рисунок 2"/>
          <p:cNvSpPr>
            <a:spLocks noGrp="1"/>
          </p:cNvSpPr>
          <p:nvPr>
            <p:ph type="pic" sz="quarter" idx="12"/>
          </p:nvPr>
        </p:nvSpPr>
        <p:spPr>
          <a:xfrm>
            <a:off x="10423525" y="1863725"/>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9" name="Рисунок 2"/>
          <p:cNvSpPr>
            <a:spLocks noGrp="1"/>
          </p:cNvSpPr>
          <p:nvPr>
            <p:ph type="pic" sz="quarter" idx="13"/>
          </p:nvPr>
        </p:nvSpPr>
        <p:spPr>
          <a:xfrm>
            <a:off x="8428487" y="6539151"/>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10" name="Рисунок 2"/>
          <p:cNvSpPr>
            <a:spLocks noGrp="1"/>
          </p:cNvSpPr>
          <p:nvPr>
            <p:ph type="pic" sz="quarter" idx="14"/>
          </p:nvPr>
        </p:nvSpPr>
        <p:spPr>
          <a:xfrm>
            <a:off x="4029075" y="6539151"/>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15" name="Рисунок 2"/>
          <p:cNvSpPr>
            <a:spLocks noGrp="1"/>
          </p:cNvSpPr>
          <p:nvPr>
            <p:ph type="pic" sz="quarter" idx="15"/>
          </p:nvPr>
        </p:nvSpPr>
        <p:spPr>
          <a:xfrm>
            <a:off x="12827899" y="6539151"/>
            <a:ext cx="3536950" cy="3760788"/>
          </a:xfrm>
        </p:spPr>
        <p:txBody>
          <a:bodyPr anchor="t">
            <a:normAutofit/>
          </a:bodyPr>
          <a:lstStyle>
            <a:lvl1pPr marL="0" indent="0" algn="ctr">
              <a:buNone/>
              <a:defRPr sz="2400"/>
            </a:lvl1pPr>
          </a:lstStyle>
          <a:p>
            <a:pPr lvl="0"/>
            <a:r>
              <a:rPr lang="ru-RU" noProof="0">
                <a:sym typeface="Helvetica Neue"/>
              </a:rPr>
              <a:t>Вставка рисунка</a:t>
            </a:r>
            <a:endParaRPr lang="ru-RU" noProof="0" dirty="0">
              <a:sym typeface="Helvetica Neue"/>
            </a:endParaRPr>
          </a:p>
        </p:txBody>
      </p:sp>
      <p:sp>
        <p:nvSpPr>
          <p:cNvPr id="11" name="Slide Number">
            <a:extLst>
              <a:ext uri="{FF2B5EF4-FFF2-40B4-BE49-F238E27FC236}">
                <a16:creationId xmlns:a16="http://schemas.microsoft.com/office/drawing/2014/main" id="{29B84D44-7F6F-44BC-8724-9631525C3C54}"/>
              </a:ext>
            </a:extLst>
          </p:cNvPr>
          <p:cNvSpPr txBox="1">
            <a:spLocks noGrp="1" noChangeArrowheads="1"/>
          </p:cNvSpPr>
          <p:nvPr>
            <p:ph type="sldNum" sz="quarter" idx="16"/>
          </p:nvPr>
        </p:nvSpPr>
        <p:spPr/>
        <p:txBody>
          <a:bodyPr/>
          <a:lstStyle>
            <a:lvl1pPr>
              <a:defRPr/>
            </a:lvl1pPr>
          </a:lstStyle>
          <a:p>
            <a:fld id="{2CD7E64B-A135-4C93-B099-0D378A740166}" type="slidenum">
              <a:rPr lang="ru-RU" altLang="ru-RU"/>
              <a:pPr/>
              <a:t>‹#›</a:t>
            </a:fld>
            <a:endParaRPr lang="ru-RU" altLang="ru-RU"/>
          </a:p>
        </p:txBody>
      </p:sp>
    </p:spTree>
    <p:extLst>
      <p:ext uri="{BB962C8B-B14F-4D97-AF65-F5344CB8AC3E}">
        <p14:creationId xmlns:p14="http://schemas.microsoft.com/office/powerpoint/2010/main" val="418580267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 name="Slide Number">
            <a:extLst>
              <a:ext uri="{FF2B5EF4-FFF2-40B4-BE49-F238E27FC236}">
                <a16:creationId xmlns:a16="http://schemas.microsoft.com/office/drawing/2014/main" id="{7D2CF58E-A494-406F-AFCE-40AF2578F8E2}"/>
              </a:ext>
            </a:extLst>
          </p:cNvPr>
          <p:cNvSpPr txBox="1">
            <a:spLocks noGrp="1" noChangeArrowheads="1"/>
          </p:cNvSpPr>
          <p:nvPr>
            <p:ph type="sldNum" sz="quarter" idx="10"/>
          </p:nvPr>
        </p:nvSpPr>
        <p:spPr/>
        <p:txBody>
          <a:bodyPr/>
          <a:lstStyle>
            <a:lvl1pPr>
              <a:defRPr/>
            </a:lvl1pPr>
          </a:lstStyle>
          <a:p>
            <a:fld id="{0084067C-EBB8-4218-B7C4-E815E2D1B8F1}" type="slidenum">
              <a:rPr lang="ru-RU" altLang="ru-RU"/>
              <a:pPr/>
              <a:t>‹#›</a:t>
            </a:fld>
            <a:endParaRPr lang="ru-RU" altLang="ru-RU"/>
          </a:p>
        </p:txBody>
      </p:sp>
    </p:spTree>
    <p:extLst>
      <p:ext uri="{BB962C8B-B14F-4D97-AF65-F5344CB8AC3E}">
        <p14:creationId xmlns:p14="http://schemas.microsoft.com/office/powerpoint/2010/main" val="253713032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3" name="Slide Number">
            <a:extLst>
              <a:ext uri="{FF2B5EF4-FFF2-40B4-BE49-F238E27FC236}">
                <a16:creationId xmlns:a16="http://schemas.microsoft.com/office/drawing/2014/main" id="{F68EE19B-6154-4C6A-A9F9-C9E007DC80F7}"/>
              </a:ext>
            </a:extLst>
          </p:cNvPr>
          <p:cNvSpPr txBox="1">
            <a:spLocks noGrp="1" noChangeArrowheads="1"/>
          </p:cNvSpPr>
          <p:nvPr>
            <p:ph type="sldNum" sz="quarter" idx="10"/>
          </p:nvPr>
        </p:nvSpPr>
        <p:spPr/>
        <p:txBody>
          <a:bodyPr/>
          <a:lstStyle>
            <a:lvl1pPr>
              <a:defRPr/>
            </a:lvl1pPr>
          </a:lstStyle>
          <a:p>
            <a:fld id="{640695C0-8FE3-4856-8AB2-19AEF94CBE32}" type="slidenum">
              <a:rPr lang="ru-RU" altLang="ru-RU"/>
              <a:pPr/>
              <a:t>‹#›</a:t>
            </a:fld>
            <a:endParaRPr lang="ru-RU" altLang="ru-RU"/>
          </a:p>
        </p:txBody>
      </p:sp>
    </p:spTree>
    <p:extLst>
      <p:ext uri="{BB962C8B-B14F-4D97-AF65-F5344CB8AC3E}">
        <p14:creationId xmlns:p14="http://schemas.microsoft.com/office/powerpoint/2010/main" val="202394454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4" name="Slide Number">
            <a:extLst>
              <a:ext uri="{FF2B5EF4-FFF2-40B4-BE49-F238E27FC236}">
                <a16:creationId xmlns:a16="http://schemas.microsoft.com/office/drawing/2014/main" id="{6BD189BE-FEAE-45FF-9DA2-63F642BCB5B9}"/>
              </a:ext>
            </a:extLst>
          </p:cNvPr>
          <p:cNvSpPr txBox="1">
            <a:spLocks noGrp="1" noChangeArrowheads="1"/>
          </p:cNvSpPr>
          <p:nvPr>
            <p:ph type="sldNum" sz="quarter" idx="10"/>
          </p:nvPr>
        </p:nvSpPr>
        <p:spPr/>
        <p:txBody>
          <a:bodyPr/>
          <a:lstStyle>
            <a:lvl1pPr>
              <a:defRPr/>
            </a:lvl1pPr>
          </a:lstStyle>
          <a:p>
            <a:fld id="{252E190B-B692-465A-8B32-E28A8670E5E7}" type="slidenum">
              <a:rPr lang="ru-RU" altLang="ru-RU"/>
              <a:pPr/>
              <a:t>‹#›</a:t>
            </a:fld>
            <a:endParaRPr lang="ru-RU" altLang="ru-RU"/>
          </a:p>
        </p:txBody>
      </p:sp>
    </p:spTree>
    <p:extLst>
      <p:ext uri="{BB962C8B-B14F-4D97-AF65-F5344CB8AC3E}">
        <p14:creationId xmlns:p14="http://schemas.microsoft.com/office/powerpoint/2010/main" val="73012084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pPr lvl="0"/>
            <a:endParaRPr noProof="0">
              <a:sym typeface="Helvetica Neue"/>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5" name="Slide Number">
            <a:extLst>
              <a:ext uri="{FF2B5EF4-FFF2-40B4-BE49-F238E27FC236}">
                <a16:creationId xmlns:a16="http://schemas.microsoft.com/office/drawing/2014/main" id="{63AD8FF1-2EC5-46F6-9B8D-09860370109D}"/>
              </a:ext>
            </a:extLst>
          </p:cNvPr>
          <p:cNvSpPr txBox="1">
            <a:spLocks noGrp="1" noChangeArrowheads="1"/>
          </p:cNvSpPr>
          <p:nvPr>
            <p:ph type="sldNum" sz="quarter" idx="22"/>
          </p:nvPr>
        </p:nvSpPr>
        <p:spPr/>
        <p:txBody>
          <a:bodyPr/>
          <a:lstStyle>
            <a:lvl1pPr>
              <a:defRPr/>
            </a:lvl1pPr>
          </a:lstStyle>
          <a:p>
            <a:fld id="{171133F6-607B-41AA-9E1B-64C4A68A5D47}" type="slidenum">
              <a:rPr lang="ru-RU" altLang="ru-RU"/>
              <a:pPr/>
              <a:t>‹#›</a:t>
            </a:fld>
            <a:endParaRPr lang="ru-RU" altLang="ru-RU"/>
          </a:p>
        </p:txBody>
      </p:sp>
    </p:spTree>
    <p:extLst>
      <p:ext uri="{BB962C8B-B14F-4D97-AF65-F5344CB8AC3E}">
        <p14:creationId xmlns:p14="http://schemas.microsoft.com/office/powerpoint/2010/main" val="361276107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3" name="Slide Number">
            <a:extLst>
              <a:ext uri="{FF2B5EF4-FFF2-40B4-BE49-F238E27FC236}">
                <a16:creationId xmlns:a16="http://schemas.microsoft.com/office/drawing/2014/main" id="{F9AFFA3E-1B9F-4CE9-8C41-C85613124452}"/>
              </a:ext>
            </a:extLst>
          </p:cNvPr>
          <p:cNvSpPr txBox="1">
            <a:spLocks noGrp="1" noChangeArrowheads="1"/>
          </p:cNvSpPr>
          <p:nvPr>
            <p:ph type="sldNum" sz="quarter" idx="10"/>
          </p:nvPr>
        </p:nvSpPr>
        <p:spPr/>
        <p:txBody>
          <a:bodyPr/>
          <a:lstStyle>
            <a:lvl1pPr>
              <a:defRPr/>
            </a:lvl1pPr>
          </a:lstStyle>
          <a:p>
            <a:fld id="{FAD2D478-7E70-45B2-8442-3CE923967086}" type="slidenum">
              <a:rPr lang="ru-RU" altLang="ru-RU"/>
              <a:pPr/>
              <a:t>‹#›</a:t>
            </a:fld>
            <a:endParaRPr lang="ru-RU" altLang="ru-RU"/>
          </a:p>
        </p:txBody>
      </p:sp>
    </p:spTree>
    <p:extLst>
      <p:ext uri="{BB962C8B-B14F-4D97-AF65-F5344CB8AC3E}">
        <p14:creationId xmlns:p14="http://schemas.microsoft.com/office/powerpoint/2010/main" val="275146036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pPr lvl="0"/>
            <a:endParaRPr noProof="0">
              <a:sym typeface="Helvetica Neue"/>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pPr lvl="0"/>
            <a:endParaRPr noProof="0">
              <a:sym typeface="Helvetica Neue"/>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pPr lvl="0"/>
            <a:endParaRPr noProof="0">
              <a:sym typeface="Helvetica Neue"/>
            </a:endParaRPr>
          </a:p>
        </p:txBody>
      </p:sp>
      <p:sp>
        <p:nvSpPr>
          <p:cNvPr id="5" name="Slide Number">
            <a:extLst>
              <a:ext uri="{FF2B5EF4-FFF2-40B4-BE49-F238E27FC236}">
                <a16:creationId xmlns:a16="http://schemas.microsoft.com/office/drawing/2014/main" id="{3C91C6C8-041C-4DBD-AF5D-88824A15C459}"/>
              </a:ext>
            </a:extLst>
          </p:cNvPr>
          <p:cNvSpPr txBox="1">
            <a:spLocks noGrp="1" noChangeArrowheads="1"/>
          </p:cNvSpPr>
          <p:nvPr>
            <p:ph type="sldNum" sz="quarter" idx="24"/>
          </p:nvPr>
        </p:nvSpPr>
        <p:spPr/>
        <p:txBody>
          <a:bodyPr/>
          <a:lstStyle>
            <a:lvl1pPr>
              <a:defRPr/>
            </a:lvl1pPr>
          </a:lstStyle>
          <a:p>
            <a:fld id="{188B789B-165B-41C9-A186-C32B610A6526}" type="slidenum">
              <a:rPr lang="ru-RU" altLang="ru-RU"/>
              <a:pPr/>
              <a:t>‹#›</a:t>
            </a:fld>
            <a:endParaRPr lang="ru-RU" altLang="ru-RU"/>
          </a:p>
        </p:txBody>
      </p:sp>
    </p:spTree>
    <p:extLst>
      <p:ext uri="{BB962C8B-B14F-4D97-AF65-F5344CB8AC3E}">
        <p14:creationId xmlns:p14="http://schemas.microsoft.com/office/powerpoint/2010/main" val="294385418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4" name="Slide Number">
            <a:extLst>
              <a:ext uri="{FF2B5EF4-FFF2-40B4-BE49-F238E27FC236}">
                <a16:creationId xmlns:a16="http://schemas.microsoft.com/office/drawing/2014/main" id="{A773DAD6-6C40-4C7B-9EF6-DA0431E9CC55}"/>
              </a:ext>
            </a:extLst>
          </p:cNvPr>
          <p:cNvSpPr txBox="1">
            <a:spLocks noGrp="1" noChangeArrowheads="1"/>
          </p:cNvSpPr>
          <p:nvPr>
            <p:ph type="sldNum" sz="quarter" idx="23"/>
          </p:nvPr>
        </p:nvSpPr>
        <p:spPr/>
        <p:txBody>
          <a:bodyPr/>
          <a:lstStyle>
            <a:lvl1pPr>
              <a:defRPr/>
            </a:lvl1pPr>
          </a:lstStyle>
          <a:p>
            <a:fld id="{30561BDB-9D3C-4AEB-94F5-5A164EEAE9DC}" type="slidenum">
              <a:rPr lang="ru-RU" altLang="ru-RU"/>
              <a:pPr/>
              <a:t>‹#›</a:t>
            </a:fld>
            <a:endParaRPr lang="ru-RU" altLang="ru-RU"/>
          </a:p>
        </p:txBody>
      </p:sp>
    </p:spTree>
    <p:extLst>
      <p:ext uri="{BB962C8B-B14F-4D97-AF65-F5344CB8AC3E}">
        <p14:creationId xmlns:p14="http://schemas.microsoft.com/office/powerpoint/2010/main" val="371695409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CF68525A-1CD6-48D1-9256-7B8C825D2BE2}"/>
              </a:ext>
            </a:extLst>
          </p:cNvPr>
          <p:cNvSpPr txBox="1">
            <a:spLocks noGrp="1" noChangeArrowheads="1"/>
          </p:cNvSpPr>
          <p:nvPr>
            <p:ph type="sldNum" sz="quarter" idx="10"/>
          </p:nvPr>
        </p:nvSpPr>
        <p:spPr/>
        <p:txBody>
          <a:bodyPr/>
          <a:lstStyle>
            <a:lvl1pPr>
              <a:defRPr/>
            </a:lvl1pPr>
          </a:lstStyle>
          <a:p>
            <a:fld id="{8B9131E0-B0A0-4180-B03C-09891D803C2B}" type="slidenum">
              <a:rPr lang="ru-RU" altLang="ru-RU"/>
              <a:pPr/>
              <a:t>‹#›</a:t>
            </a:fld>
            <a:endParaRPr lang="ru-RU" altLang="ru-RU"/>
          </a:p>
        </p:txBody>
      </p:sp>
    </p:spTree>
    <p:extLst>
      <p:ext uri="{BB962C8B-B14F-4D97-AF65-F5344CB8AC3E}">
        <p14:creationId xmlns:p14="http://schemas.microsoft.com/office/powerpoint/2010/main" val="55059721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Text">
            <a:extLst>
              <a:ext uri="{FF2B5EF4-FFF2-40B4-BE49-F238E27FC236}">
                <a16:creationId xmlns:a16="http://schemas.microsoft.com/office/drawing/2014/main" id="{7F0D2905-9339-440C-BC0B-D2FF12EDE0DE}"/>
              </a:ext>
            </a:extLst>
          </p:cNvPr>
          <p:cNvSpPr txBox="1">
            <a:spLocks noGrp="1" noChangeArrowheads="1"/>
          </p:cNvSpPr>
          <p:nvPr>
            <p:ph type="title"/>
          </p:nvPr>
        </p:nvSpPr>
        <p:spPr bwMode="auto">
          <a:xfrm>
            <a:off x="1689100" y="355600"/>
            <a:ext cx="210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ru-RU" altLang="ru-RU">
                <a:sym typeface="Helvetica Neue Medium"/>
              </a:rPr>
              <a:t>Title Text</a:t>
            </a:r>
          </a:p>
        </p:txBody>
      </p:sp>
      <p:sp>
        <p:nvSpPr>
          <p:cNvPr id="1027" name="Body Level One…">
            <a:extLst>
              <a:ext uri="{FF2B5EF4-FFF2-40B4-BE49-F238E27FC236}">
                <a16:creationId xmlns:a16="http://schemas.microsoft.com/office/drawing/2014/main" id="{EF6BFED9-3B7F-4646-B64B-386A3F3A19D0}"/>
              </a:ext>
            </a:extLst>
          </p:cNvPr>
          <p:cNvSpPr txBox="1">
            <a:spLocks noGrp="1" noChangeArrowheads="1"/>
          </p:cNvSpPr>
          <p:nvPr>
            <p:ph type="body" idx="1"/>
          </p:nvPr>
        </p:nvSpPr>
        <p:spPr bwMode="auto">
          <a:xfrm>
            <a:off x="1689100" y="3149600"/>
            <a:ext cx="21005800" cy="929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ru-RU" altLang="ru-RU">
                <a:sym typeface="Helvetica Neue"/>
              </a:rPr>
              <a:t>Body Level One</a:t>
            </a:r>
          </a:p>
          <a:p>
            <a:pPr lvl="1"/>
            <a:r>
              <a:rPr lang="ru-RU" altLang="ru-RU">
                <a:sym typeface="Helvetica Neue"/>
              </a:rPr>
              <a:t>Body Level Two</a:t>
            </a:r>
          </a:p>
          <a:p>
            <a:pPr lvl="2"/>
            <a:r>
              <a:rPr lang="ru-RU" altLang="ru-RU">
                <a:sym typeface="Helvetica Neue"/>
              </a:rPr>
              <a:t>Body Level Three</a:t>
            </a:r>
          </a:p>
          <a:p>
            <a:pPr lvl="3"/>
            <a:r>
              <a:rPr lang="ru-RU" altLang="ru-RU">
                <a:sym typeface="Helvetica Neue"/>
              </a:rPr>
              <a:t>Body Level Four</a:t>
            </a:r>
          </a:p>
          <a:p>
            <a:pPr lvl="4"/>
            <a:r>
              <a:rPr lang="ru-RU" altLang="ru-RU">
                <a:sym typeface="Helvetica Neue"/>
              </a:rPr>
              <a:t>Body Level Five</a:t>
            </a:r>
          </a:p>
        </p:txBody>
      </p:sp>
      <p:sp>
        <p:nvSpPr>
          <p:cNvPr id="1028" name="Slide Number">
            <a:extLst>
              <a:ext uri="{FF2B5EF4-FFF2-40B4-BE49-F238E27FC236}">
                <a16:creationId xmlns:a16="http://schemas.microsoft.com/office/drawing/2014/main" id="{729865AE-D4E8-4D30-AE9F-7AF5C7A2626C}"/>
              </a:ext>
            </a:extLst>
          </p:cNvPr>
          <p:cNvSpPr txBox="1">
            <a:spLocks noGrp="1" noChangeArrowheads="1"/>
          </p:cNvSpPr>
          <p:nvPr>
            <p:ph type="sldNum" sz="quarter" idx="2"/>
          </p:nvPr>
        </p:nvSpPr>
        <p:spPr bwMode="auto">
          <a:xfrm>
            <a:off x="11958638" y="13223875"/>
            <a:ext cx="4540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t" anchorCtr="0" compatLnSpc="1">
            <a:prstTxWarp prst="textNoShape">
              <a:avLst/>
            </a:prstTxWarp>
            <a:spAutoFit/>
          </a:bodyPr>
          <a:lstStyle>
            <a:lvl1pPr algn="ctr" eaLnBrk="1">
              <a:defRPr sz="2400">
                <a:solidFill>
                  <a:schemeClr val="tx1"/>
                </a:solidFill>
                <a:latin typeface="Helvetica Neue Light"/>
                <a:ea typeface="Helvetica Neue Light"/>
                <a:cs typeface="Helvetica Neue Light"/>
                <a:sym typeface="Helvetica Neue Light"/>
              </a:defRPr>
            </a:lvl1pPr>
          </a:lstStyle>
          <a:p>
            <a:fld id="{0AB80EDC-49B2-4CE1-B93C-C389B576C136}"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ransition spd="med"/>
  <p:hf hdr="0" ftr="0" dt="0"/>
  <p:txStyles>
    <p:titleStyle>
      <a:lvl1pPr algn="ctr" defTabSz="825500" rtl="0" eaLnBrk="0" fontAlgn="base" hangingPunct="0">
        <a:spcBef>
          <a:spcPct val="0"/>
        </a:spcBef>
        <a:spcAft>
          <a:spcPct val="0"/>
        </a:spcAft>
        <a:defRPr sz="11200">
          <a:solidFill>
            <a:srgbClr val="000000"/>
          </a:solidFill>
          <a:latin typeface="+mn-lt"/>
          <a:ea typeface="+mn-ea"/>
          <a:cs typeface="+mn-cs"/>
          <a:sym typeface="Helvetica Neue Medium"/>
        </a:defRPr>
      </a:lvl1pPr>
      <a:lvl2pPr algn="ctr" defTabSz="825500" rtl="0" eaLnBrk="0" fontAlgn="base" hangingPunct="0">
        <a:spcBef>
          <a:spcPct val="0"/>
        </a:spcBef>
        <a:spcAft>
          <a:spcPct val="0"/>
        </a:spcAft>
        <a:defRPr sz="11200">
          <a:solidFill>
            <a:srgbClr val="000000"/>
          </a:solidFill>
          <a:latin typeface="+mn-lt"/>
          <a:ea typeface="+mn-ea"/>
          <a:cs typeface="+mn-cs"/>
          <a:sym typeface="Helvetica Neue Medium"/>
        </a:defRPr>
      </a:lvl2pPr>
      <a:lvl3pPr algn="ctr" defTabSz="825500" rtl="0" eaLnBrk="0" fontAlgn="base" hangingPunct="0">
        <a:spcBef>
          <a:spcPct val="0"/>
        </a:spcBef>
        <a:spcAft>
          <a:spcPct val="0"/>
        </a:spcAft>
        <a:defRPr sz="11200">
          <a:solidFill>
            <a:srgbClr val="000000"/>
          </a:solidFill>
          <a:latin typeface="+mn-lt"/>
          <a:ea typeface="+mn-ea"/>
          <a:cs typeface="+mn-cs"/>
          <a:sym typeface="Helvetica Neue Medium"/>
        </a:defRPr>
      </a:lvl3pPr>
      <a:lvl4pPr algn="ctr" defTabSz="825500" rtl="0" eaLnBrk="0" fontAlgn="base" hangingPunct="0">
        <a:spcBef>
          <a:spcPct val="0"/>
        </a:spcBef>
        <a:spcAft>
          <a:spcPct val="0"/>
        </a:spcAft>
        <a:defRPr sz="11200">
          <a:solidFill>
            <a:srgbClr val="000000"/>
          </a:solidFill>
          <a:latin typeface="+mn-lt"/>
          <a:ea typeface="+mn-ea"/>
          <a:cs typeface="+mn-cs"/>
          <a:sym typeface="Helvetica Neue Medium"/>
        </a:defRPr>
      </a:lvl4pPr>
      <a:lvl5pPr algn="ctr" defTabSz="825500" rtl="0" eaLnBrk="0" fontAlgn="base" hangingPunct="0">
        <a:spcBef>
          <a:spcPct val="0"/>
        </a:spcBef>
        <a:spcAft>
          <a:spcPct val="0"/>
        </a:spcAft>
        <a:defRPr sz="11200">
          <a:solidFill>
            <a:srgbClr val="000000"/>
          </a:solidFill>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indent="-635000" algn="l" defTabSz="825500" rtl="0" eaLnBrk="0" fontAlgn="base" hangingPunct="0">
        <a:spcBef>
          <a:spcPts val="5900"/>
        </a:spcBef>
        <a:spcAft>
          <a:spcPct val="0"/>
        </a:spcAft>
        <a:buSzPct val="125000"/>
        <a:buChar char="•"/>
        <a:defRPr sz="5200">
          <a:solidFill>
            <a:srgbClr val="000000"/>
          </a:solidFill>
          <a:latin typeface="Helvetica Neue"/>
          <a:ea typeface="Helvetica Neue"/>
          <a:cs typeface="Helvetica Neue"/>
          <a:sym typeface="Helvetica Neue"/>
        </a:defRPr>
      </a:lvl1pPr>
      <a:lvl2pPr marL="1270000" indent="-635000" algn="l" defTabSz="825500" rtl="0" eaLnBrk="0" fontAlgn="base" hangingPunct="0">
        <a:spcBef>
          <a:spcPts val="5900"/>
        </a:spcBef>
        <a:spcAft>
          <a:spcPct val="0"/>
        </a:spcAft>
        <a:buSzPct val="125000"/>
        <a:buChar char="•"/>
        <a:defRPr sz="5200">
          <a:solidFill>
            <a:srgbClr val="000000"/>
          </a:solidFill>
          <a:latin typeface="Helvetica Neue"/>
          <a:ea typeface="Helvetica Neue"/>
          <a:cs typeface="Helvetica Neue"/>
          <a:sym typeface="Helvetica Neue"/>
        </a:defRPr>
      </a:lvl2pPr>
      <a:lvl3pPr marL="1905000" indent="-635000" algn="l" defTabSz="825500" rtl="0" eaLnBrk="0" fontAlgn="base" hangingPunct="0">
        <a:spcBef>
          <a:spcPts val="5900"/>
        </a:spcBef>
        <a:spcAft>
          <a:spcPct val="0"/>
        </a:spcAft>
        <a:buSzPct val="125000"/>
        <a:buChar char="•"/>
        <a:defRPr sz="5200">
          <a:solidFill>
            <a:srgbClr val="000000"/>
          </a:solidFill>
          <a:latin typeface="Helvetica Neue"/>
          <a:ea typeface="Helvetica Neue"/>
          <a:cs typeface="Helvetica Neue"/>
          <a:sym typeface="Helvetica Neue"/>
        </a:defRPr>
      </a:lvl3pPr>
      <a:lvl4pPr marL="2540000" indent="-635000" algn="l" defTabSz="825500" rtl="0" eaLnBrk="0" fontAlgn="base" hangingPunct="0">
        <a:spcBef>
          <a:spcPts val="5900"/>
        </a:spcBef>
        <a:spcAft>
          <a:spcPct val="0"/>
        </a:spcAft>
        <a:buSzPct val="125000"/>
        <a:buChar char="•"/>
        <a:defRPr sz="5200">
          <a:solidFill>
            <a:srgbClr val="000000"/>
          </a:solidFill>
          <a:latin typeface="Helvetica Neue"/>
          <a:ea typeface="Helvetica Neue"/>
          <a:cs typeface="Helvetica Neue"/>
          <a:sym typeface="Helvetica Neue"/>
        </a:defRPr>
      </a:lvl4pPr>
      <a:lvl5pPr marL="3175000" indent="-635000" algn="l" defTabSz="825500" rtl="0" eaLnBrk="0" fontAlgn="base" hangingPunct="0">
        <a:spcBef>
          <a:spcPts val="5900"/>
        </a:spcBef>
        <a:spcAft>
          <a:spcPct val="0"/>
        </a:spcAft>
        <a:buSzPct val="125000"/>
        <a:buChar char="•"/>
        <a:defRPr sz="5200">
          <a:solidFill>
            <a:srgbClr val="000000"/>
          </a:solidFill>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Electrical_discharge"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en.wikipedia.org/wiki/Dielectric" TargetMode="External"/><Relationship Id="rId4" Type="http://schemas.openxmlformats.org/officeDocument/2006/relationships/hyperlink" Target="https://en.wikipedia.org/wiki/Electrod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a:extLst>
              <a:ext uri="{FF2B5EF4-FFF2-40B4-BE49-F238E27FC236}">
                <a16:creationId xmlns:a16="http://schemas.microsoft.com/office/drawing/2014/main" id="{D50F7730-E044-4E98-883C-81D72CCF1F9D}"/>
              </a:ext>
            </a:extLst>
          </p:cNvPr>
          <p:cNvSpPr/>
          <p:nvPr/>
        </p:nvSpPr>
        <p:spPr>
          <a:xfrm flipH="1">
            <a:off x="708025" y="4995863"/>
            <a:ext cx="5807075" cy="5468937"/>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1"/>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0" name="Business Clean">
            <a:extLst>
              <a:ext uri="{FF2B5EF4-FFF2-40B4-BE49-F238E27FC236}">
                <a16:creationId xmlns:a16="http://schemas.microsoft.com/office/drawing/2014/main" id="{7EA5B81B-DE9C-48BD-A857-F86CB5834DAD}"/>
              </a:ext>
            </a:extLst>
          </p:cNvPr>
          <p:cNvSpPr txBox="1"/>
          <p:nvPr/>
        </p:nvSpPr>
        <p:spPr>
          <a:xfrm>
            <a:off x="7126288" y="3382963"/>
            <a:ext cx="14003337" cy="5519460"/>
          </a:xfrm>
          <a:prstGeom prst="rect">
            <a:avLst/>
          </a:prstGeom>
          <a:ln w="12700">
            <a:miter lim="400000"/>
          </a:ln>
        </p:spPr>
        <p:txBody>
          <a:bodyPr lIns="50800" tIns="50800" rIns="50800" bIns="50800">
            <a:spAutoFit/>
          </a:bodyPr>
          <a:lstStyle>
            <a:lvl1pPr algn="l">
              <a:defRPr sz="12000" b="0">
                <a:solidFill>
                  <a:srgbClr val="0D2447"/>
                </a:solidFill>
                <a:latin typeface="Roboto Medium"/>
                <a:ea typeface="Roboto Medium"/>
                <a:cs typeface="Roboto Medium"/>
                <a:sym typeface="Roboto Medium"/>
              </a:defRPr>
            </a:lvl1pPr>
          </a:lstStyle>
          <a:p>
            <a:pPr eaLnBrk="1" fontAlgn="auto">
              <a:spcBef>
                <a:spcPts val="0"/>
              </a:spcBef>
              <a:spcAft>
                <a:spcPts val="0"/>
              </a:spcAft>
              <a:defRPr/>
            </a:pPr>
            <a:r>
              <a:rPr lang="ru-RU" sz="8800" b="1" kern="0" dirty="0">
                <a:solidFill>
                  <a:schemeClr val="accent2">
                    <a:lumMod val="50000"/>
                  </a:schemeClr>
                </a:solidFill>
                <a:latin typeface="Arial" panose="020B0604020202020204" pitchFamily="34" charset="0"/>
                <a:ea typeface="Tahoma" panose="020B0604030504040204" pitchFamily="34" charset="0"/>
                <a:cs typeface="Arial" panose="020B0604020202020204" pitchFamily="34" charset="0"/>
              </a:rPr>
              <a:t>Очистка воды по технологии барьерного разряда</a:t>
            </a:r>
            <a:endParaRPr lang="ru-RU" sz="8800" kern="0" dirty="0">
              <a:solidFill>
                <a:schemeClr val="tx1"/>
              </a:solidFill>
            </a:endParaRPr>
          </a:p>
          <a:p>
            <a:pPr eaLnBrk="1" fontAlgn="auto">
              <a:spcBef>
                <a:spcPts val="0"/>
              </a:spcBef>
              <a:spcAft>
                <a:spcPts val="0"/>
              </a:spcAft>
              <a:defRPr/>
            </a:pPr>
            <a:endParaRPr sz="8800" kern="0" dirty="0">
              <a:solidFill>
                <a:schemeClr val="tx1"/>
              </a:solidFill>
            </a:endParaRPr>
          </a:p>
        </p:txBody>
      </p:sp>
      <p:sp>
        <p:nvSpPr>
          <p:cNvPr id="121" name="Shape">
            <a:extLst>
              <a:ext uri="{FF2B5EF4-FFF2-40B4-BE49-F238E27FC236}">
                <a16:creationId xmlns:a16="http://schemas.microsoft.com/office/drawing/2014/main" id="{F3AD0BF7-0D8F-4B31-A921-E1B3B5138989}"/>
              </a:ext>
            </a:extLst>
          </p:cNvPr>
          <p:cNvSpPr/>
          <p:nvPr/>
        </p:nvSpPr>
        <p:spPr>
          <a:xfrm flipH="1">
            <a:off x="20908963" y="1690688"/>
            <a:ext cx="5805487" cy="5805487"/>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3"/>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2" name="Shape">
            <a:extLst>
              <a:ext uri="{FF2B5EF4-FFF2-40B4-BE49-F238E27FC236}">
                <a16:creationId xmlns:a16="http://schemas.microsoft.com/office/drawing/2014/main" id="{2A5ECC58-CB12-4E8E-98BA-9BA9BE7D40D1}"/>
              </a:ext>
            </a:extLst>
          </p:cNvPr>
          <p:cNvSpPr/>
          <p:nvPr/>
        </p:nvSpPr>
        <p:spPr>
          <a:xfrm rot="10800000" flipH="1">
            <a:off x="17365663" y="7545388"/>
            <a:ext cx="3543300" cy="3543300"/>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2"/>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3" name="Shape">
            <a:extLst>
              <a:ext uri="{FF2B5EF4-FFF2-40B4-BE49-F238E27FC236}">
                <a16:creationId xmlns:a16="http://schemas.microsoft.com/office/drawing/2014/main" id="{0252E4E6-F38E-4588-917C-F96E8F4BE6B3}"/>
              </a:ext>
            </a:extLst>
          </p:cNvPr>
          <p:cNvSpPr/>
          <p:nvPr/>
        </p:nvSpPr>
        <p:spPr>
          <a:xfrm flipH="1">
            <a:off x="18705513" y="11379200"/>
            <a:ext cx="3948112" cy="3948113"/>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1"/>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5" name="Shape">
            <a:extLst>
              <a:ext uri="{FF2B5EF4-FFF2-40B4-BE49-F238E27FC236}">
                <a16:creationId xmlns:a16="http://schemas.microsoft.com/office/drawing/2014/main" id="{7C81BD3B-B7D3-4493-A8DA-B536C4B70155}"/>
              </a:ext>
            </a:extLst>
          </p:cNvPr>
          <p:cNvSpPr/>
          <p:nvPr/>
        </p:nvSpPr>
        <p:spPr>
          <a:xfrm flipH="1">
            <a:off x="1122363" y="-695325"/>
            <a:ext cx="2314575" cy="2314575"/>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4"/>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6" name="Shape">
            <a:extLst>
              <a:ext uri="{FF2B5EF4-FFF2-40B4-BE49-F238E27FC236}">
                <a16:creationId xmlns:a16="http://schemas.microsoft.com/office/drawing/2014/main" id="{24E781A7-455D-4779-9407-1F2ADA8E3028}"/>
              </a:ext>
            </a:extLst>
          </p:cNvPr>
          <p:cNvSpPr/>
          <p:nvPr/>
        </p:nvSpPr>
        <p:spPr>
          <a:xfrm rot="10800000" flipH="1">
            <a:off x="-2420938" y="1611313"/>
            <a:ext cx="3543301" cy="3543300"/>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2"/>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sp>
        <p:nvSpPr>
          <p:cNvPr id="127" name="Shape">
            <a:extLst>
              <a:ext uri="{FF2B5EF4-FFF2-40B4-BE49-F238E27FC236}">
                <a16:creationId xmlns:a16="http://schemas.microsoft.com/office/drawing/2014/main" id="{EC47570B-060E-4312-9D53-2ED8AB85C928}"/>
              </a:ext>
            </a:extLst>
          </p:cNvPr>
          <p:cNvSpPr/>
          <p:nvPr/>
        </p:nvSpPr>
        <p:spPr>
          <a:xfrm rot="10800000" flipH="1">
            <a:off x="22653625" y="9990138"/>
            <a:ext cx="1730375" cy="1730375"/>
          </a:xfrm>
          <a:custGeom>
            <a:avLst/>
            <a:gdLst/>
            <a:ahLst/>
            <a:cxnLst>
              <a:cxn ang="0">
                <a:pos x="wd2" y="hd2"/>
              </a:cxn>
              <a:cxn ang="5400000">
                <a:pos x="wd2" y="hd2"/>
              </a:cxn>
              <a:cxn ang="10800000">
                <a:pos x="wd2" y="hd2"/>
              </a:cxn>
              <a:cxn ang="16200000">
                <a:pos x="wd2" y="hd2"/>
              </a:cxn>
            </a:cxnLst>
            <a:rect l="0" t="0" r="r" b="b"/>
            <a:pathLst>
              <a:path w="21600" h="21600" extrusionOk="0">
                <a:moveTo>
                  <a:pt x="4465" y="0"/>
                </a:moveTo>
                <a:lnTo>
                  <a:pt x="17135" y="0"/>
                </a:lnTo>
                <a:cubicBezTo>
                  <a:pt x="17790" y="0"/>
                  <a:pt x="18314" y="0"/>
                  <a:pt x="18740" y="27"/>
                </a:cubicBezTo>
                <a:cubicBezTo>
                  <a:pt x="19166" y="55"/>
                  <a:pt x="19494" y="109"/>
                  <a:pt x="19756" y="219"/>
                </a:cubicBezTo>
                <a:cubicBezTo>
                  <a:pt x="20133" y="356"/>
                  <a:pt x="20471" y="574"/>
                  <a:pt x="20749" y="851"/>
                </a:cubicBezTo>
                <a:cubicBezTo>
                  <a:pt x="21026" y="1129"/>
                  <a:pt x="21244" y="1467"/>
                  <a:pt x="21381" y="1844"/>
                </a:cubicBezTo>
                <a:cubicBezTo>
                  <a:pt x="21491" y="2106"/>
                  <a:pt x="21545" y="2434"/>
                  <a:pt x="21573" y="2860"/>
                </a:cubicBezTo>
                <a:cubicBezTo>
                  <a:pt x="21600" y="3286"/>
                  <a:pt x="21600" y="3810"/>
                  <a:pt x="21600" y="4465"/>
                </a:cubicBezTo>
                <a:lnTo>
                  <a:pt x="21576" y="21600"/>
                </a:lnTo>
                <a:lnTo>
                  <a:pt x="4465" y="21600"/>
                </a:lnTo>
                <a:cubicBezTo>
                  <a:pt x="3810" y="21600"/>
                  <a:pt x="3286" y="21600"/>
                  <a:pt x="2860" y="21573"/>
                </a:cubicBezTo>
                <a:cubicBezTo>
                  <a:pt x="2434" y="21545"/>
                  <a:pt x="2106" y="21491"/>
                  <a:pt x="1844" y="21381"/>
                </a:cubicBezTo>
                <a:cubicBezTo>
                  <a:pt x="1467" y="21244"/>
                  <a:pt x="1129" y="21026"/>
                  <a:pt x="851" y="20749"/>
                </a:cubicBezTo>
                <a:cubicBezTo>
                  <a:pt x="574" y="20471"/>
                  <a:pt x="356" y="20133"/>
                  <a:pt x="219" y="19756"/>
                </a:cubicBezTo>
                <a:cubicBezTo>
                  <a:pt x="109" y="19494"/>
                  <a:pt x="55" y="19166"/>
                  <a:pt x="27" y="18740"/>
                </a:cubicBezTo>
                <a:cubicBezTo>
                  <a:pt x="0" y="18314"/>
                  <a:pt x="0" y="17790"/>
                  <a:pt x="0" y="17135"/>
                </a:cubicBezTo>
                <a:lnTo>
                  <a:pt x="0" y="4465"/>
                </a:lnTo>
                <a:cubicBezTo>
                  <a:pt x="0" y="3810"/>
                  <a:pt x="0" y="3286"/>
                  <a:pt x="27" y="2860"/>
                </a:cubicBezTo>
                <a:cubicBezTo>
                  <a:pt x="55" y="2434"/>
                  <a:pt x="109" y="2106"/>
                  <a:pt x="219" y="1844"/>
                </a:cubicBezTo>
                <a:cubicBezTo>
                  <a:pt x="356" y="1467"/>
                  <a:pt x="574" y="1129"/>
                  <a:pt x="851" y="851"/>
                </a:cubicBezTo>
                <a:cubicBezTo>
                  <a:pt x="1129" y="574"/>
                  <a:pt x="1467" y="356"/>
                  <a:pt x="1844" y="219"/>
                </a:cubicBezTo>
                <a:cubicBezTo>
                  <a:pt x="2106" y="109"/>
                  <a:pt x="2434" y="55"/>
                  <a:pt x="2860" y="27"/>
                </a:cubicBezTo>
                <a:cubicBezTo>
                  <a:pt x="3286" y="0"/>
                  <a:pt x="3810" y="0"/>
                  <a:pt x="4465" y="0"/>
                </a:cubicBezTo>
                <a:close/>
              </a:path>
            </a:pathLst>
          </a:custGeom>
          <a:solidFill>
            <a:schemeClr val="accent4"/>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dirty="0">
              <a:solidFill>
                <a:srgbClr val="FFFFFF"/>
              </a:solidFill>
              <a:latin typeface="+mn-lt"/>
              <a:ea typeface="+mn-ea"/>
              <a:cs typeface="+mn-cs"/>
              <a:sym typeface="Helvetica Neue Medium"/>
            </a:endParaRPr>
          </a:p>
        </p:txBody>
      </p:sp>
      <p:pic>
        <p:nvPicPr>
          <p:cNvPr id="13323" name="Рисунок 7" descr="Изображение выглядит как текст, часы&#10;&#10;Автоматически созданное описание">
            <a:extLst>
              <a:ext uri="{FF2B5EF4-FFF2-40B4-BE49-F238E27FC236}">
                <a16:creationId xmlns:a16="http://schemas.microsoft.com/office/drawing/2014/main" id="{33C8FBE7-2258-46D9-858F-1ACEA91379E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87438" y="6369050"/>
            <a:ext cx="5100637"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Номер слайда 2">
            <a:extLst>
              <a:ext uri="{FF2B5EF4-FFF2-40B4-BE49-F238E27FC236}">
                <a16:creationId xmlns:a16="http://schemas.microsoft.com/office/drawing/2014/main" id="{E885918E-4129-4691-AFE0-3CEDCA7D5151}"/>
              </a:ext>
            </a:extLst>
          </p:cNvPr>
          <p:cNvSpPr>
            <a:spLocks noGrp="1" noChangeArrowheads="1"/>
          </p:cNvSpPr>
          <p:nvPr>
            <p:ph type="sldNum" sz="quarter" idx="16"/>
          </p:nvPr>
        </p:nvSpPr>
        <p:spPr>
          <a:noFill/>
        </p:spPr>
        <p:txBody>
          <a:bodyPr/>
          <a:lstStyle/>
          <a:p>
            <a:fld id="{27D14B6F-4E54-4AA9-A323-72857A4C6A42}" type="slidenum">
              <a:rPr lang="ru-RU" altLang="ru-RU"/>
              <a:pPr/>
              <a:t>1</a:t>
            </a:fld>
            <a:endParaRPr lang="ru-RU" altLang="ru-RU"/>
          </a:p>
        </p:txBody>
      </p:sp>
      <p:sp>
        <p:nvSpPr>
          <p:cNvPr id="2" name="Прямоугольник 1">
            <a:extLst>
              <a:ext uri="{FF2B5EF4-FFF2-40B4-BE49-F238E27FC236}">
                <a16:creationId xmlns:a16="http://schemas.microsoft.com/office/drawing/2014/main" id="{10C8D1D2-A498-45C8-AE76-CB2B47FF68D3}"/>
              </a:ext>
            </a:extLst>
          </p:cNvPr>
          <p:cNvSpPr/>
          <p:nvPr/>
        </p:nvSpPr>
        <p:spPr>
          <a:xfrm>
            <a:off x="7395589" y="9178875"/>
            <a:ext cx="9579549" cy="2308324"/>
          </a:xfrm>
          <a:prstGeom prst="rect">
            <a:avLst/>
          </a:prstGeom>
        </p:spPr>
        <p:txBody>
          <a:bodyPr wrap="square">
            <a:spAutoFit/>
          </a:bodyPr>
          <a:lstStyle/>
          <a:p>
            <a:r>
              <a:rPr lang="ru-RU" sz="3600" b="0" dirty="0">
                <a:solidFill>
                  <a:schemeClr val="accent2">
                    <a:lumMod val="50000"/>
                  </a:schemeClr>
                </a:solidFill>
                <a:latin typeface="Arial" panose="020B0604020202020204" pitchFamily="34" charset="0"/>
                <a:cs typeface="Arial" panose="020B0604020202020204" pitchFamily="34" charset="0"/>
              </a:rPr>
              <a:t>Диэлектрический барьерный разряд (ДБР) — это </a:t>
            </a:r>
            <a:r>
              <a:rPr lang="ru-RU" sz="3600" b="0" u="sng" dirty="0">
                <a:solidFill>
                  <a:schemeClr val="accent2">
                    <a:lumMod val="50000"/>
                  </a:schemeClr>
                </a:solidFill>
                <a:latin typeface="Arial" panose="020B0604020202020204" pitchFamily="34" charset="0"/>
                <a:cs typeface="Arial" panose="020B0604020202020204" pitchFamily="34" charset="0"/>
                <a:hlinkClick r:id="rId3" tooltip="Электрический разряд">
                  <a:extLst>
                    <a:ext uri="{A12FA001-AC4F-418D-AE19-62706E023703}">
                      <ahyp:hlinkClr xmlns:ahyp="http://schemas.microsoft.com/office/drawing/2018/hyperlinkcolor" val="tx"/>
                    </a:ext>
                  </a:extLst>
                </a:hlinkClick>
              </a:rPr>
              <a:t>электрический разряд</a:t>
            </a:r>
            <a:r>
              <a:rPr lang="ru-RU" sz="3600" b="0" u="sng" dirty="0">
                <a:solidFill>
                  <a:schemeClr val="accent2">
                    <a:lumMod val="50000"/>
                  </a:schemeClr>
                </a:solidFill>
                <a:latin typeface="Arial" panose="020B0604020202020204" pitchFamily="34" charset="0"/>
                <a:cs typeface="Arial" panose="020B0604020202020204" pitchFamily="34" charset="0"/>
              </a:rPr>
              <a:t> </a:t>
            </a:r>
            <a:r>
              <a:rPr lang="ru-RU" sz="3600" b="0" dirty="0">
                <a:solidFill>
                  <a:schemeClr val="accent2">
                    <a:lumMod val="50000"/>
                  </a:schemeClr>
                </a:solidFill>
                <a:latin typeface="Arial" panose="020B0604020202020204" pitchFamily="34" charset="0"/>
                <a:cs typeface="Arial" panose="020B0604020202020204" pitchFamily="34" charset="0"/>
              </a:rPr>
              <a:t>между двумя </a:t>
            </a:r>
            <a:r>
              <a:rPr lang="ru-RU" sz="3600" b="0" u="sng" dirty="0">
                <a:solidFill>
                  <a:schemeClr val="accent2">
                    <a:lumMod val="50000"/>
                  </a:schemeClr>
                </a:solidFill>
                <a:latin typeface="Arial" panose="020B0604020202020204" pitchFamily="34" charset="0"/>
                <a:cs typeface="Arial" panose="020B0604020202020204" pitchFamily="34" charset="0"/>
                <a:hlinkClick r:id="rId4" tooltip="Электроды">
                  <a:extLst>
                    <a:ext uri="{A12FA001-AC4F-418D-AE19-62706E023703}">
                      <ahyp:hlinkClr xmlns:ahyp="http://schemas.microsoft.com/office/drawing/2018/hyperlinkcolor" val="tx"/>
                    </a:ext>
                  </a:extLst>
                </a:hlinkClick>
              </a:rPr>
              <a:t>электродами</a:t>
            </a:r>
            <a:r>
              <a:rPr lang="ru-RU" sz="3600" b="0" u="sng" dirty="0">
                <a:solidFill>
                  <a:schemeClr val="accent2">
                    <a:lumMod val="50000"/>
                  </a:schemeClr>
                </a:solidFill>
                <a:latin typeface="Arial" panose="020B0604020202020204" pitchFamily="34" charset="0"/>
                <a:cs typeface="Arial" panose="020B0604020202020204" pitchFamily="34" charset="0"/>
              </a:rPr>
              <a:t>, </a:t>
            </a:r>
            <a:r>
              <a:rPr lang="ru-RU" sz="3600" b="0" dirty="0">
                <a:solidFill>
                  <a:schemeClr val="accent2">
                    <a:lumMod val="50000"/>
                  </a:schemeClr>
                </a:solidFill>
                <a:latin typeface="Arial" panose="020B0604020202020204" pitchFamily="34" charset="0"/>
                <a:cs typeface="Arial" panose="020B0604020202020204" pitchFamily="34" charset="0"/>
              </a:rPr>
              <a:t>разделенными изолирующим </a:t>
            </a:r>
            <a:r>
              <a:rPr lang="ru-RU" sz="3600" b="0" u="sng" dirty="0">
                <a:solidFill>
                  <a:schemeClr val="accent2">
                    <a:lumMod val="50000"/>
                  </a:schemeClr>
                </a:solidFill>
                <a:latin typeface="Arial" panose="020B0604020202020204" pitchFamily="34" charset="0"/>
                <a:cs typeface="Arial" panose="020B0604020202020204" pitchFamily="34" charset="0"/>
                <a:hlinkClick r:id="rId5" tooltip="Диэлектрик">
                  <a:extLst>
                    <a:ext uri="{A12FA001-AC4F-418D-AE19-62706E023703}">
                      <ahyp:hlinkClr xmlns:ahyp="http://schemas.microsoft.com/office/drawing/2018/hyperlinkcolor" val="tx"/>
                    </a:ext>
                  </a:extLst>
                </a:hlinkClick>
              </a:rPr>
              <a:t>диэлектрическим</a:t>
            </a:r>
            <a:r>
              <a:rPr lang="ru-RU" sz="3600" b="0" dirty="0">
                <a:solidFill>
                  <a:schemeClr val="accent2">
                    <a:lumMod val="50000"/>
                  </a:schemeClr>
                </a:solidFill>
                <a:latin typeface="Arial" panose="020B0604020202020204" pitchFamily="34" charset="0"/>
                <a:cs typeface="Arial" panose="020B0604020202020204" pitchFamily="34" charset="0"/>
              </a:rPr>
              <a:t> барьером.</a:t>
            </a:r>
          </a:p>
        </p:txBody>
      </p:sp>
    </p:spTree>
    <p:extLst>
      <p:ext uri="{BB962C8B-B14F-4D97-AF65-F5344CB8AC3E}">
        <p14:creationId xmlns:p14="http://schemas.microsoft.com/office/powerpoint/2010/main" val="387390717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B90FCF-22DE-48FA-9BCF-62099BC37450}"/>
              </a:ext>
            </a:extLst>
          </p:cNvPr>
          <p:cNvSpPr>
            <a:spLocks noGrp="1"/>
          </p:cNvSpPr>
          <p:nvPr>
            <p:ph type="sldNum" sz="quarter" idx="10"/>
          </p:nvPr>
        </p:nvSpPr>
        <p:spPr/>
        <p:txBody>
          <a:bodyPr/>
          <a:lstStyle/>
          <a:p>
            <a:fld id="{0084067C-EBB8-4218-B7C4-E815E2D1B8F1}" type="slidenum">
              <a:rPr lang="ru-RU" altLang="ru-RU" smtClean="0"/>
              <a:pPr/>
              <a:t>2</a:t>
            </a:fld>
            <a:endParaRPr lang="ru-RU" altLang="ru-RU"/>
          </a:p>
        </p:txBody>
      </p:sp>
      <p:sp>
        <p:nvSpPr>
          <p:cNvPr id="5" name="Placeholder Title Text…">
            <a:extLst>
              <a:ext uri="{FF2B5EF4-FFF2-40B4-BE49-F238E27FC236}">
                <a16:creationId xmlns:a16="http://schemas.microsoft.com/office/drawing/2014/main" id="{AE9846FF-A934-4CF0-A7BB-97608D051EFA}"/>
              </a:ext>
            </a:extLst>
          </p:cNvPr>
          <p:cNvSpPr txBox="1"/>
          <p:nvPr/>
        </p:nvSpPr>
        <p:spPr>
          <a:xfrm>
            <a:off x="5077838" y="764445"/>
            <a:ext cx="17665430" cy="2133918"/>
          </a:xfrm>
          <a:prstGeom prst="rect">
            <a:avLst/>
          </a:prstGeom>
          <a:ln w="12700">
            <a:miter lim="400000"/>
          </a:ln>
        </p:spPr>
        <p:txBody>
          <a:bodyPr wrap="square" lIns="50800" tIns="50800" rIns="50800" bIns="50800">
            <a:spAutoFit/>
          </a:bodyPr>
          <a:lstStyle/>
          <a:p>
            <a:pP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6600" b="0" kern="0" dirty="0">
                <a:solidFill>
                  <a:schemeClr val="accent3"/>
                </a:solidFill>
                <a:latin typeface="Arial" panose="020B0604020202020204" pitchFamily="34" charset="0"/>
                <a:ea typeface="Roboto Medium"/>
                <a:cs typeface="Arial" panose="020B0604020202020204" pitchFamily="34" charset="0"/>
                <a:sym typeface="Roboto Medium"/>
              </a:rPr>
              <a:t>Фото пилотной </a:t>
            </a:r>
            <a:r>
              <a:rPr lang="ru-RU" sz="6600" b="0" kern="0" dirty="0">
                <a:solidFill>
                  <a:schemeClr val="tx1"/>
                </a:solidFill>
                <a:latin typeface="Arial" panose="020B0604020202020204" pitchFamily="34" charset="0"/>
                <a:ea typeface="Roboto Medium"/>
                <a:cs typeface="Arial" panose="020B0604020202020204" pitchFamily="34" charset="0"/>
                <a:sym typeface="Roboto Medium"/>
              </a:rPr>
              <a:t>установки барьерного разряда проточного действия</a:t>
            </a:r>
            <a:endParaRPr sz="6600" b="0" kern="0" dirty="0">
              <a:solidFill>
                <a:schemeClr val="tx1"/>
              </a:solidFill>
              <a:latin typeface="Arial" panose="020B0604020202020204" pitchFamily="34" charset="0"/>
              <a:ea typeface="Roboto Medium"/>
              <a:cs typeface="Arial" panose="020B0604020202020204" pitchFamily="34" charset="0"/>
              <a:sym typeface="Roboto Medium"/>
            </a:endParaRPr>
          </a:p>
        </p:txBody>
      </p:sp>
      <p:pic>
        <p:nvPicPr>
          <p:cNvPr id="6" name="Рисунок 5">
            <a:extLst>
              <a:ext uri="{FF2B5EF4-FFF2-40B4-BE49-F238E27FC236}">
                <a16:creationId xmlns:a16="http://schemas.microsoft.com/office/drawing/2014/main" id="{04C683D0-170C-4728-9D7A-DEE729E4F198}"/>
              </a:ext>
            </a:extLst>
          </p:cNvPr>
          <p:cNvPicPr/>
          <p:nvPr/>
        </p:nvPicPr>
        <p:blipFill>
          <a:blip r:embed="rId2"/>
          <a:stretch>
            <a:fillRect/>
          </a:stretch>
        </p:blipFill>
        <p:spPr>
          <a:xfrm>
            <a:off x="2782111" y="3210129"/>
            <a:ext cx="19630417" cy="9552560"/>
          </a:xfrm>
          <a:prstGeom prst="rect">
            <a:avLst/>
          </a:prstGeom>
        </p:spPr>
      </p:pic>
    </p:spTree>
    <p:extLst>
      <p:ext uri="{BB962C8B-B14F-4D97-AF65-F5344CB8AC3E}">
        <p14:creationId xmlns:p14="http://schemas.microsoft.com/office/powerpoint/2010/main" val="181802945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0079FC03-2BEB-4DC0-B48D-6E246652CE11}"/>
              </a:ext>
            </a:extLst>
          </p:cNvPr>
          <p:cNvSpPr>
            <a:spLocks noGrp="1"/>
          </p:cNvSpPr>
          <p:nvPr>
            <p:ph type="sldNum" sz="quarter" idx="10"/>
          </p:nvPr>
        </p:nvSpPr>
        <p:spPr/>
        <p:txBody>
          <a:bodyPr/>
          <a:lstStyle/>
          <a:p>
            <a:fld id="{0084067C-EBB8-4218-B7C4-E815E2D1B8F1}" type="slidenum">
              <a:rPr lang="ru-RU" altLang="ru-RU" smtClean="0"/>
              <a:pPr/>
              <a:t>3</a:t>
            </a:fld>
            <a:endParaRPr lang="ru-RU" altLang="ru-RU"/>
          </a:p>
        </p:txBody>
      </p:sp>
      <p:sp>
        <p:nvSpPr>
          <p:cNvPr id="4" name="Placeholder Title Text…">
            <a:extLst>
              <a:ext uri="{FF2B5EF4-FFF2-40B4-BE49-F238E27FC236}">
                <a16:creationId xmlns:a16="http://schemas.microsoft.com/office/drawing/2014/main" id="{796C18FE-68B3-4CEB-B8DC-CCEA0CA3B847}"/>
              </a:ext>
            </a:extLst>
          </p:cNvPr>
          <p:cNvSpPr txBox="1"/>
          <p:nvPr/>
        </p:nvSpPr>
        <p:spPr>
          <a:xfrm>
            <a:off x="4280170" y="1007782"/>
            <a:ext cx="18910570" cy="3334246"/>
          </a:xfrm>
          <a:prstGeom prst="rect">
            <a:avLst/>
          </a:prstGeom>
          <a:ln w="12700">
            <a:miter lim="400000"/>
          </a:ln>
        </p:spPr>
        <p:txBody>
          <a:bodyPr wrap="square" lIns="50800" tIns="50800" rIns="50800" bIns="50800">
            <a:spAutoFit/>
          </a:bodyPr>
          <a:lstStyle/>
          <a:p>
            <a:pP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dirty="0">
                <a:sym typeface="Roboto Medium"/>
              </a:rPr>
              <a:t>Фотография работающего коаксиального  реактора барьерного разряда</a:t>
            </a:r>
          </a:p>
          <a:p>
            <a:pP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6600" b="0" kern="0" dirty="0">
                <a:solidFill>
                  <a:schemeClr val="tx1"/>
                </a:solidFill>
                <a:latin typeface="Arial" panose="020B0604020202020204" pitchFamily="34" charset="0"/>
                <a:ea typeface="Roboto Medium"/>
                <a:cs typeface="Arial" panose="020B0604020202020204" pitchFamily="34" charset="0"/>
                <a:sym typeface="Roboto Medium"/>
              </a:rPr>
              <a:t> </a:t>
            </a:r>
            <a:endParaRPr sz="6600" b="0" kern="0" dirty="0">
              <a:solidFill>
                <a:schemeClr val="tx1"/>
              </a:solidFill>
              <a:latin typeface="Arial" panose="020B0604020202020204" pitchFamily="34" charset="0"/>
              <a:ea typeface="Roboto Medium"/>
              <a:cs typeface="Arial" panose="020B0604020202020204" pitchFamily="34" charset="0"/>
              <a:sym typeface="Roboto Medium"/>
            </a:endParaRPr>
          </a:p>
        </p:txBody>
      </p:sp>
      <p:pic>
        <p:nvPicPr>
          <p:cNvPr id="7" name="Рисунок 6">
            <a:extLst>
              <a:ext uri="{FF2B5EF4-FFF2-40B4-BE49-F238E27FC236}">
                <a16:creationId xmlns:a16="http://schemas.microsoft.com/office/drawing/2014/main" id="{F5AAE47D-1320-4526-BC66-F5B169CD51CA}"/>
              </a:ext>
            </a:extLst>
          </p:cNvPr>
          <p:cNvPicPr/>
          <p:nvPr/>
        </p:nvPicPr>
        <p:blipFill>
          <a:blip r:embed="rId2"/>
          <a:stretch>
            <a:fillRect/>
          </a:stretch>
        </p:blipFill>
        <p:spPr>
          <a:xfrm>
            <a:off x="5233481" y="3326860"/>
            <a:ext cx="14805498" cy="9381358"/>
          </a:xfrm>
          <a:prstGeom prst="rect">
            <a:avLst/>
          </a:prstGeom>
        </p:spPr>
      </p:pic>
    </p:spTree>
    <p:extLst>
      <p:ext uri="{BB962C8B-B14F-4D97-AF65-F5344CB8AC3E}">
        <p14:creationId xmlns:p14="http://schemas.microsoft.com/office/powerpoint/2010/main" val="199190135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B90FCF-22DE-48FA-9BCF-62099BC37450}"/>
              </a:ext>
            </a:extLst>
          </p:cNvPr>
          <p:cNvSpPr>
            <a:spLocks noGrp="1"/>
          </p:cNvSpPr>
          <p:nvPr>
            <p:ph type="sldNum" sz="quarter" idx="10"/>
          </p:nvPr>
        </p:nvSpPr>
        <p:spPr/>
        <p:txBody>
          <a:bodyPr/>
          <a:lstStyle/>
          <a:p>
            <a:fld id="{0084067C-EBB8-4218-B7C4-E815E2D1B8F1}" type="slidenum">
              <a:rPr lang="ru-RU" altLang="ru-RU" smtClean="0"/>
              <a:pPr/>
              <a:t>4</a:t>
            </a:fld>
            <a:endParaRPr lang="ru-RU" altLang="ru-RU"/>
          </a:p>
        </p:txBody>
      </p:sp>
      <p:sp>
        <p:nvSpPr>
          <p:cNvPr id="14" name="Placeholder Title Text…">
            <a:extLst>
              <a:ext uri="{FF2B5EF4-FFF2-40B4-BE49-F238E27FC236}">
                <a16:creationId xmlns:a16="http://schemas.microsoft.com/office/drawing/2014/main" id="{4179A3C1-821C-410F-A0E5-F06136B6ED78}"/>
              </a:ext>
            </a:extLst>
          </p:cNvPr>
          <p:cNvSpPr txBox="1"/>
          <p:nvPr/>
        </p:nvSpPr>
        <p:spPr>
          <a:xfrm>
            <a:off x="2517233" y="936195"/>
            <a:ext cx="20556775" cy="2318583"/>
          </a:xfrm>
          <a:prstGeom prst="rect">
            <a:avLst/>
          </a:prstGeom>
          <a:ln w="12700">
            <a:miter lim="400000"/>
          </a:ln>
        </p:spPr>
        <p:txBody>
          <a:bodyPr wrap="square" lIns="50800" tIns="50800" rIns="50800" bIns="50800">
            <a:spAutoFit/>
          </a:bodyPr>
          <a:lstStyle/>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accent3"/>
                </a:solidFill>
                <a:latin typeface="Arial" panose="020B0604020202020204" pitchFamily="34" charset="0"/>
                <a:ea typeface="Roboto Medium"/>
                <a:cs typeface="Arial" panose="020B0604020202020204" pitchFamily="34" charset="0"/>
                <a:sym typeface="Roboto Medium"/>
              </a:rPr>
              <a:t>Схема опытно-промышленной проточной установки барьерного разряда</a:t>
            </a:r>
            <a:endParaRPr sz="7200" b="0" kern="0" dirty="0">
              <a:solidFill>
                <a:schemeClr val="tx2"/>
              </a:solidFill>
              <a:latin typeface="Arial" panose="020B0604020202020204" pitchFamily="34" charset="0"/>
              <a:ea typeface="Roboto Medium"/>
              <a:cs typeface="Arial" panose="020B0604020202020204" pitchFamily="34" charset="0"/>
              <a:sym typeface="Roboto Medium"/>
            </a:endParaRPr>
          </a:p>
        </p:txBody>
      </p:sp>
      <p:pic>
        <p:nvPicPr>
          <p:cNvPr id="6" name="Рисунок 5">
            <a:extLst>
              <a:ext uri="{FF2B5EF4-FFF2-40B4-BE49-F238E27FC236}">
                <a16:creationId xmlns:a16="http://schemas.microsoft.com/office/drawing/2014/main" id="{535E7778-91B3-40F6-A787-A2F7AE82D066}"/>
              </a:ext>
            </a:extLst>
          </p:cNvPr>
          <p:cNvPicPr/>
          <p:nvPr/>
        </p:nvPicPr>
        <p:blipFill>
          <a:blip r:embed="rId2"/>
          <a:stretch>
            <a:fillRect/>
          </a:stretch>
        </p:blipFill>
        <p:spPr>
          <a:xfrm>
            <a:off x="4280170" y="3404680"/>
            <a:ext cx="17334690" cy="9669293"/>
          </a:xfrm>
          <a:prstGeom prst="rect">
            <a:avLst/>
          </a:prstGeom>
        </p:spPr>
      </p:pic>
    </p:spTree>
    <p:extLst>
      <p:ext uri="{BB962C8B-B14F-4D97-AF65-F5344CB8AC3E}">
        <p14:creationId xmlns:p14="http://schemas.microsoft.com/office/powerpoint/2010/main" val="315152973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B90FCF-22DE-48FA-9BCF-62099BC37450}"/>
              </a:ext>
            </a:extLst>
          </p:cNvPr>
          <p:cNvSpPr>
            <a:spLocks noGrp="1"/>
          </p:cNvSpPr>
          <p:nvPr>
            <p:ph type="sldNum" sz="quarter" idx="10"/>
          </p:nvPr>
        </p:nvSpPr>
        <p:spPr/>
        <p:txBody>
          <a:bodyPr/>
          <a:lstStyle/>
          <a:p>
            <a:fld id="{0084067C-EBB8-4218-B7C4-E815E2D1B8F1}" type="slidenum">
              <a:rPr lang="ru-RU" altLang="ru-RU" smtClean="0"/>
              <a:pPr/>
              <a:t>5</a:t>
            </a:fld>
            <a:endParaRPr lang="ru-RU" altLang="ru-RU"/>
          </a:p>
        </p:txBody>
      </p:sp>
      <p:sp>
        <p:nvSpPr>
          <p:cNvPr id="5" name="Placeholder Title Text…">
            <a:extLst>
              <a:ext uri="{FF2B5EF4-FFF2-40B4-BE49-F238E27FC236}">
                <a16:creationId xmlns:a16="http://schemas.microsoft.com/office/drawing/2014/main" id="{AE9846FF-A934-4CF0-A7BB-97608D051EFA}"/>
              </a:ext>
            </a:extLst>
          </p:cNvPr>
          <p:cNvSpPr txBox="1"/>
          <p:nvPr/>
        </p:nvSpPr>
        <p:spPr>
          <a:xfrm>
            <a:off x="5077838" y="764445"/>
            <a:ext cx="17665430" cy="2133918"/>
          </a:xfrm>
          <a:prstGeom prst="rect">
            <a:avLst/>
          </a:prstGeom>
          <a:ln w="12700">
            <a:miter lim="400000"/>
          </a:ln>
        </p:spPr>
        <p:txBody>
          <a:bodyPr wrap="square" lIns="50800" tIns="50800" rIns="50800" bIns="50800">
            <a:spAutoFit/>
          </a:bodyPr>
          <a:lstStyle/>
          <a:p>
            <a:pP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6600" b="0" kern="0" dirty="0">
                <a:solidFill>
                  <a:schemeClr val="accent3"/>
                </a:solidFill>
                <a:latin typeface="Arial" panose="020B0604020202020204" pitchFamily="34" charset="0"/>
                <a:ea typeface="Roboto Medium"/>
                <a:cs typeface="Arial" panose="020B0604020202020204" pitchFamily="34" charset="0"/>
                <a:sym typeface="Roboto Medium"/>
              </a:rPr>
              <a:t>Пилотная </a:t>
            </a:r>
            <a:r>
              <a:rPr lang="ru-RU" sz="6600" b="0" kern="0" dirty="0">
                <a:solidFill>
                  <a:schemeClr val="tx1"/>
                </a:solidFill>
                <a:latin typeface="Arial" panose="020B0604020202020204" pitchFamily="34" charset="0"/>
                <a:ea typeface="Roboto Medium"/>
                <a:cs typeface="Arial" panose="020B0604020202020204" pitchFamily="34" charset="0"/>
                <a:sym typeface="Roboto Medium"/>
              </a:rPr>
              <a:t>установка барьерного разряда проточного действия</a:t>
            </a:r>
            <a:endParaRPr sz="6600" b="0" kern="0" dirty="0">
              <a:solidFill>
                <a:schemeClr val="tx1"/>
              </a:solidFill>
              <a:latin typeface="Arial" panose="020B0604020202020204" pitchFamily="34" charset="0"/>
              <a:ea typeface="Roboto Medium"/>
              <a:cs typeface="Arial" panose="020B0604020202020204" pitchFamily="34" charset="0"/>
              <a:sym typeface="Roboto Medium"/>
            </a:endParaRPr>
          </a:p>
        </p:txBody>
      </p:sp>
      <p:sp>
        <p:nvSpPr>
          <p:cNvPr id="7" name="Tristique senectus et netus">
            <a:extLst>
              <a:ext uri="{FF2B5EF4-FFF2-40B4-BE49-F238E27FC236}">
                <a16:creationId xmlns:a16="http://schemas.microsoft.com/office/drawing/2014/main" id="{783420B1-40D0-4A29-B7F3-A1FD5ACECBDB}"/>
              </a:ext>
            </a:extLst>
          </p:cNvPr>
          <p:cNvSpPr/>
          <p:nvPr/>
        </p:nvSpPr>
        <p:spPr>
          <a:xfrm>
            <a:off x="3287948" y="3578257"/>
            <a:ext cx="19299677" cy="89657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p:spPr>
        <p:txBody>
          <a:bodyPr wrap="square"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algn="just" eaLnBrk="1" fontAlgn="auto">
              <a:spcBef>
                <a:spcPts val="0"/>
              </a:spcBef>
              <a:spcAft>
                <a:spcPts val="0"/>
              </a:spcAft>
              <a:defRPr/>
            </a:pPr>
            <a:r>
              <a:rPr lang="ru-RU" sz="4400" kern="0" dirty="0">
                <a:latin typeface="Arial" panose="020B0604020202020204" pitchFamily="34" charset="0"/>
                <a:cs typeface="Arial" panose="020B0604020202020204" pitchFamily="34" charset="0"/>
              </a:rPr>
              <a:t>   Установка барьерного разряда </a:t>
            </a:r>
            <a:r>
              <a:rPr lang="ru-RU" sz="4400" dirty="0">
                <a:latin typeface="Arial" panose="020B0604020202020204" pitchFamily="34" charset="0"/>
                <a:cs typeface="Arial" panose="020B0604020202020204" pitchFamily="34" charset="0"/>
              </a:rPr>
              <a:t>с универсальным высоковольтным и высокочастотным источником питания, позволяет в проточном режиме производить </a:t>
            </a:r>
            <a:r>
              <a:rPr lang="ru-RU" sz="4400" dirty="0" err="1">
                <a:latin typeface="Arial" panose="020B0604020202020204" pitchFamily="34" charset="0"/>
                <a:cs typeface="Arial" panose="020B0604020202020204" pitchFamily="34" charset="0"/>
              </a:rPr>
              <a:t>безреагентную</a:t>
            </a:r>
            <a:r>
              <a:rPr lang="ru-RU" sz="4400" dirty="0">
                <a:latin typeface="Arial" panose="020B0604020202020204" pitchFamily="34" charset="0"/>
                <a:cs typeface="Arial" panose="020B0604020202020204" pitchFamily="34" charset="0"/>
              </a:rPr>
              <a:t>, </a:t>
            </a:r>
            <a:r>
              <a:rPr lang="ru-RU" sz="4400" dirty="0" err="1">
                <a:latin typeface="Arial" panose="020B0604020202020204" pitchFamily="34" charset="0"/>
                <a:cs typeface="Arial" panose="020B0604020202020204" pitchFamily="34" charset="0"/>
              </a:rPr>
              <a:t>безкатализаторную</a:t>
            </a:r>
            <a:r>
              <a:rPr lang="ru-RU" sz="4400" dirty="0">
                <a:latin typeface="Arial" panose="020B0604020202020204" pitchFamily="34" charset="0"/>
                <a:cs typeface="Arial" panose="020B0604020202020204" pitchFamily="34" charset="0"/>
              </a:rPr>
              <a:t> финишную очистку воды от органических и неорганических примесей производительностью 300 л/ч. Предназначена для очистки сточной воды загрязненной нефтью, нефтепродуктами и нестойкими неорганическими соединениями</a:t>
            </a:r>
          </a:p>
          <a:p>
            <a:pPr eaLnBrk="1" fontAlgn="auto">
              <a:spcBef>
                <a:spcPts val="0"/>
              </a:spcBef>
              <a:spcAft>
                <a:spcPts val="0"/>
              </a:spcAft>
              <a:defRPr/>
            </a:pPr>
            <a:endParaRPr lang="ru-RU" sz="4400" dirty="0">
              <a:latin typeface="Arial" panose="020B0604020202020204" pitchFamily="34" charset="0"/>
              <a:cs typeface="Arial" panose="020B0604020202020204" pitchFamily="34" charset="0"/>
            </a:endParaRPr>
          </a:p>
          <a:p>
            <a:pPr algn="just" eaLnBrk="1" fontAlgn="auto">
              <a:spcBef>
                <a:spcPts val="0"/>
              </a:spcBef>
              <a:spcAft>
                <a:spcPts val="0"/>
              </a:spcAft>
              <a:defRPr/>
            </a:pPr>
            <a:r>
              <a:rPr lang="ru-RU" sz="4400" dirty="0"/>
              <a:t>    В реакторе за счет воздействия низкотемпературной  плазмы  и потока электронов происходит окисление органических и неорганических соединений в воде. Кроме того,  образуются соединения нерастворимые в воде, которые оседают на фильтре в процессе очистки воды. </a:t>
            </a:r>
            <a:endParaRPr lang="ru-RU"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252086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B90FCF-22DE-48FA-9BCF-62099BC37450}"/>
              </a:ext>
            </a:extLst>
          </p:cNvPr>
          <p:cNvSpPr>
            <a:spLocks noGrp="1"/>
          </p:cNvSpPr>
          <p:nvPr>
            <p:ph type="sldNum" sz="quarter" idx="10"/>
          </p:nvPr>
        </p:nvSpPr>
        <p:spPr/>
        <p:txBody>
          <a:bodyPr/>
          <a:lstStyle/>
          <a:p>
            <a:fld id="{0084067C-EBB8-4218-B7C4-E815E2D1B8F1}" type="slidenum">
              <a:rPr lang="ru-RU" altLang="ru-RU" smtClean="0"/>
              <a:pPr/>
              <a:t>6</a:t>
            </a:fld>
            <a:endParaRPr lang="ru-RU" altLang="ru-RU"/>
          </a:p>
        </p:txBody>
      </p:sp>
      <p:sp>
        <p:nvSpPr>
          <p:cNvPr id="5" name="Placeholder Title Text…">
            <a:extLst>
              <a:ext uri="{FF2B5EF4-FFF2-40B4-BE49-F238E27FC236}">
                <a16:creationId xmlns:a16="http://schemas.microsoft.com/office/drawing/2014/main" id="{AE9846FF-A934-4CF0-A7BB-97608D051EFA}"/>
              </a:ext>
            </a:extLst>
          </p:cNvPr>
          <p:cNvSpPr txBox="1"/>
          <p:nvPr/>
        </p:nvSpPr>
        <p:spPr>
          <a:xfrm>
            <a:off x="5350212" y="1562113"/>
            <a:ext cx="17665430" cy="2133918"/>
          </a:xfrm>
          <a:prstGeom prst="rect">
            <a:avLst/>
          </a:prstGeom>
          <a:ln w="12700">
            <a:miter lim="400000"/>
          </a:ln>
        </p:spPr>
        <p:txBody>
          <a:bodyPr wrap="square" lIns="50800" tIns="50800" rIns="50800" bIns="50800">
            <a:spAutoFit/>
          </a:bodyPr>
          <a:lstStyle/>
          <a:p>
            <a:pP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6600" b="0" kern="0" dirty="0">
                <a:solidFill>
                  <a:schemeClr val="accent3"/>
                </a:solidFill>
                <a:latin typeface="Arial" panose="020B0604020202020204" pitchFamily="34" charset="0"/>
                <a:ea typeface="Roboto Medium"/>
                <a:cs typeface="Arial" panose="020B0604020202020204" pitchFamily="34" charset="0"/>
                <a:sym typeface="Roboto Medium"/>
              </a:rPr>
              <a:t>Преимущества </a:t>
            </a:r>
            <a:r>
              <a:rPr lang="ru-RU" sz="6600" b="0" kern="0" dirty="0">
                <a:solidFill>
                  <a:schemeClr val="tx1"/>
                </a:solidFill>
                <a:latin typeface="Arial" panose="020B0604020202020204" pitchFamily="34" charset="0"/>
                <a:ea typeface="Roboto Medium"/>
                <a:cs typeface="Arial" panose="020B0604020202020204" pitchFamily="34" charset="0"/>
                <a:sym typeface="Roboto Medium"/>
              </a:rPr>
              <a:t>установки барьерного разряда для очистки воды</a:t>
            </a:r>
            <a:endParaRPr sz="6600" b="0" kern="0" dirty="0">
              <a:solidFill>
                <a:schemeClr val="tx1"/>
              </a:solidFill>
              <a:latin typeface="Arial" panose="020B0604020202020204" pitchFamily="34" charset="0"/>
              <a:ea typeface="Roboto Medium"/>
              <a:cs typeface="Arial" panose="020B0604020202020204" pitchFamily="34" charset="0"/>
              <a:sym typeface="Roboto Medium"/>
            </a:endParaRPr>
          </a:p>
        </p:txBody>
      </p:sp>
      <p:sp>
        <p:nvSpPr>
          <p:cNvPr id="7" name="Tristique senectus et netus">
            <a:extLst>
              <a:ext uri="{FF2B5EF4-FFF2-40B4-BE49-F238E27FC236}">
                <a16:creationId xmlns:a16="http://schemas.microsoft.com/office/drawing/2014/main" id="{783420B1-40D0-4A29-B7F3-A1FD5ACECBDB}"/>
              </a:ext>
            </a:extLst>
          </p:cNvPr>
          <p:cNvSpPr/>
          <p:nvPr/>
        </p:nvSpPr>
        <p:spPr>
          <a:xfrm>
            <a:off x="3132305" y="3977091"/>
            <a:ext cx="19299677" cy="896572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p:spPr>
        <p:txBody>
          <a:bodyPr wrap="square"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algn="just" eaLnBrk="1" fontAlgn="auto">
              <a:spcBef>
                <a:spcPts val="0"/>
              </a:spcBef>
              <a:spcAft>
                <a:spcPts val="0"/>
              </a:spcAft>
              <a:defRPr/>
            </a:pPr>
            <a:r>
              <a:rPr lang="ru-RU" sz="4400" dirty="0">
                <a:latin typeface="Arial" panose="020B0604020202020204" pitchFamily="34" charset="0"/>
                <a:cs typeface="Arial" panose="020B0604020202020204" pitchFamily="34" charset="0"/>
              </a:rPr>
              <a:t>     Барьерный разряд осуществляют между двумя  электродами, которые разделены диэлектрическим барьером. На электроды подают высокое напряжение после чего происходит высоковольтный разряд. </a:t>
            </a:r>
          </a:p>
          <a:p>
            <a:pPr eaLnBrk="1" fontAlgn="auto">
              <a:spcBef>
                <a:spcPts val="0"/>
              </a:spcBef>
              <a:spcAft>
                <a:spcPts val="0"/>
              </a:spcAft>
              <a:defRPr/>
            </a:pPr>
            <a:endParaRPr lang="ru-RU" sz="4400" dirty="0">
              <a:latin typeface="Arial" panose="020B0604020202020204" pitchFamily="34" charset="0"/>
              <a:cs typeface="Arial" panose="020B0604020202020204" pitchFamily="34" charset="0"/>
            </a:endParaRPr>
          </a:p>
          <a:p>
            <a:pPr algn="just" eaLnBrk="1" fontAlgn="auto">
              <a:spcBef>
                <a:spcPts val="0"/>
              </a:spcBef>
              <a:spcAft>
                <a:spcPts val="0"/>
              </a:spcAft>
              <a:defRPr/>
            </a:pPr>
            <a:r>
              <a:rPr lang="ru-RU" sz="4400" dirty="0">
                <a:latin typeface="Arial" panose="020B0604020202020204" pitchFamily="34" charset="0"/>
                <a:cs typeface="Arial" panose="020B0604020202020204" pitchFamily="34" charset="0"/>
              </a:rPr>
              <a:t>    Преимущество установок барьерного разряда заключается в эффективном удалении трудно окисляемых органических и неорганических соединений. Значительно более эффективно очищают воду по сравнению с озонаторами. Очищающее действие заключается не только в окислении красителя, а в превращении его в соединения частичного окисления (разложения), которые не растворимы в воде и удаляются фильтрацией.</a:t>
            </a:r>
          </a:p>
        </p:txBody>
      </p:sp>
    </p:spTree>
    <p:extLst>
      <p:ext uri="{BB962C8B-B14F-4D97-AF65-F5344CB8AC3E}">
        <p14:creationId xmlns:p14="http://schemas.microsoft.com/office/powerpoint/2010/main" val="176239564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44B90FCF-22DE-48FA-9BCF-62099BC37450}"/>
              </a:ext>
            </a:extLst>
          </p:cNvPr>
          <p:cNvSpPr>
            <a:spLocks noGrp="1"/>
          </p:cNvSpPr>
          <p:nvPr>
            <p:ph type="sldNum" sz="quarter" idx="10"/>
          </p:nvPr>
        </p:nvSpPr>
        <p:spPr/>
        <p:txBody>
          <a:bodyPr/>
          <a:lstStyle/>
          <a:p>
            <a:fld id="{0084067C-EBB8-4218-B7C4-E815E2D1B8F1}" type="slidenum">
              <a:rPr lang="ru-RU" altLang="ru-RU" smtClean="0"/>
              <a:pPr/>
              <a:t>7</a:t>
            </a:fld>
            <a:endParaRPr lang="ru-RU" altLang="ru-RU"/>
          </a:p>
        </p:txBody>
      </p:sp>
      <p:pic>
        <p:nvPicPr>
          <p:cNvPr id="6" name="Рисунок 5">
            <a:extLst>
              <a:ext uri="{FF2B5EF4-FFF2-40B4-BE49-F238E27FC236}">
                <a16:creationId xmlns:a16="http://schemas.microsoft.com/office/drawing/2014/main" id="{008CF14A-77E6-4921-9D9D-520809871DB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7749" b="7749"/>
          <a:stretch/>
        </p:blipFill>
        <p:spPr>
          <a:xfrm>
            <a:off x="3040250" y="4317024"/>
            <a:ext cx="4970460" cy="6065546"/>
          </a:xfrm>
          <a:prstGeom prst="rect">
            <a:avLst/>
          </a:prstGeom>
        </p:spPr>
      </p:pic>
      <p:pic>
        <p:nvPicPr>
          <p:cNvPr id="8" name="Рисунок 7">
            <a:extLst>
              <a:ext uri="{FF2B5EF4-FFF2-40B4-BE49-F238E27FC236}">
                <a16:creationId xmlns:a16="http://schemas.microsoft.com/office/drawing/2014/main" id="{5B2EBAAF-0F85-4657-8160-9D6F62B6DA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2429" y="4938144"/>
            <a:ext cx="4669821" cy="5275900"/>
          </a:xfrm>
          <a:prstGeom prst="rect">
            <a:avLst/>
          </a:prstGeom>
        </p:spPr>
      </p:pic>
      <p:pic>
        <p:nvPicPr>
          <p:cNvPr id="9" name="Рисунок 8">
            <a:extLst>
              <a:ext uri="{FF2B5EF4-FFF2-40B4-BE49-F238E27FC236}">
                <a16:creationId xmlns:a16="http://schemas.microsoft.com/office/drawing/2014/main" id="{7FFF497D-3B6E-4D22-B081-5544F7227C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18562" y="4494448"/>
            <a:ext cx="5174776" cy="5888122"/>
          </a:xfrm>
          <a:prstGeom prst="rect">
            <a:avLst/>
          </a:prstGeom>
        </p:spPr>
      </p:pic>
      <p:sp>
        <p:nvSpPr>
          <p:cNvPr id="10" name="Стрелка: вниз 9">
            <a:extLst>
              <a:ext uri="{FF2B5EF4-FFF2-40B4-BE49-F238E27FC236}">
                <a16:creationId xmlns:a16="http://schemas.microsoft.com/office/drawing/2014/main" id="{DE99302C-7F5D-4324-8CFF-B1E5DE03C46E}"/>
              </a:ext>
            </a:extLst>
          </p:cNvPr>
          <p:cNvSpPr/>
          <p:nvPr/>
        </p:nvSpPr>
        <p:spPr>
          <a:xfrm rot="16200000">
            <a:off x="12225362" y="-5326064"/>
            <a:ext cx="1382864" cy="18701853"/>
          </a:xfrm>
          <a:prstGeom prst="downArrow">
            <a:avLst/>
          </a:prstGeom>
          <a:gradFill>
            <a:gsLst>
              <a:gs pos="0">
                <a:srgbClr val="AE9268"/>
              </a:gs>
              <a:gs pos="100000">
                <a:schemeClr val="bg1"/>
              </a:gs>
              <a:gs pos="98000">
                <a:schemeClr val="bg1"/>
              </a:gs>
              <a:gs pos="100000">
                <a:schemeClr val="accent1">
                  <a:lumMod val="30000"/>
                  <a:lumOff val="70000"/>
                </a:schemeClr>
              </a:gs>
            </a:gsLst>
            <a:lin ang="5400000" scaled="1"/>
          </a:gradFill>
          <a:ln w="12700" cap="flat">
            <a:solidFill>
              <a:srgbClr val="936E37"/>
            </a:solidFill>
            <a:miter lim="400000"/>
          </a:ln>
          <a:effectLst/>
          <a:sp3d/>
        </p:spPr>
        <p:style>
          <a:lnRef idx="0">
            <a:scrgbClr r="0" g="0" b="0"/>
          </a:lnRef>
          <a:fillRef idx="0">
            <a:scrgbClr r="0" g="0" b="0"/>
          </a:fillRef>
          <a:effectRef idx="0">
            <a:scrgbClr r="0" g="0" b="0"/>
          </a:effectRef>
          <a:fontRef idx="none"/>
        </p:style>
        <p:txBody>
          <a:bodyPr spcFirstLastPara="1" wrap="square" lIns="0" tIns="0" rIns="0" bIns="0" spcCol="38100" anchor="ctr">
            <a:spAutoFit/>
          </a:bodyPr>
          <a:lstStyle/>
          <a:p>
            <a:pPr algn="ctr" eaLnBrk="1" fontAlgn="auto">
              <a:spcBef>
                <a:spcPts val="0"/>
              </a:spcBef>
              <a:spcAft>
                <a:spcPts val="0"/>
              </a:spcAft>
              <a:defRPr/>
            </a:pPr>
            <a:endParaRPr lang="ru-RU" sz="3200" b="0" kern="0">
              <a:solidFill>
                <a:srgbClr val="FFFFFF"/>
              </a:solidFill>
              <a:latin typeface="+mn-lt"/>
              <a:ea typeface="+mn-ea"/>
              <a:cs typeface="+mn-cs"/>
              <a:sym typeface="Helvetica Neue Medium"/>
            </a:endParaRPr>
          </a:p>
        </p:txBody>
      </p:sp>
      <p:sp>
        <p:nvSpPr>
          <p:cNvPr id="11"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BBA99C6D-7AB2-439E-AD67-F950F629C156}"/>
              </a:ext>
            </a:extLst>
          </p:cNvPr>
          <p:cNvSpPr txBox="1">
            <a:spLocks noChangeArrowheads="1"/>
          </p:cNvSpPr>
          <p:nvPr/>
        </p:nvSpPr>
        <p:spPr bwMode="auto">
          <a:xfrm>
            <a:off x="4048778" y="10404191"/>
            <a:ext cx="3426681"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Исходная вода с 0,6% мазута</a:t>
            </a:r>
          </a:p>
        </p:txBody>
      </p:sp>
      <p:sp>
        <p:nvSpPr>
          <p:cNvPr id="12"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0D156832-9EF6-4197-951F-DF9368D5F62F}"/>
              </a:ext>
            </a:extLst>
          </p:cNvPr>
          <p:cNvSpPr txBox="1">
            <a:spLocks noChangeArrowheads="1"/>
          </p:cNvSpPr>
          <p:nvPr/>
        </p:nvSpPr>
        <p:spPr bwMode="auto">
          <a:xfrm>
            <a:off x="10804382" y="10416787"/>
            <a:ext cx="4985913"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Вода после обработки барьерным разрядом</a:t>
            </a:r>
          </a:p>
        </p:txBody>
      </p:sp>
      <p:sp>
        <p:nvSpPr>
          <p:cNvPr id="13"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1C8C2774-2727-466A-80FF-C6F553CA2D6C}"/>
              </a:ext>
            </a:extLst>
          </p:cNvPr>
          <p:cNvSpPr txBox="1">
            <a:spLocks noChangeArrowheads="1"/>
          </p:cNvSpPr>
          <p:nvPr/>
        </p:nvSpPr>
        <p:spPr bwMode="auto">
          <a:xfrm>
            <a:off x="18290791" y="10454379"/>
            <a:ext cx="4361237"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Вода после фильтрации бумажным фильтром</a:t>
            </a:r>
          </a:p>
        </p:txBody>
      </p:sp>
      <p:sp>
        <p:nvSpPr>
          <p:cNvPr id="14" name="Placeholder Title Text…">
            <a:extLst>
              <a:ext uri="{FF2B5EF4-FFF2-40B4-BE49-F238E27FC236}">
                <a16:creationId xmlns:a16="http://schemas.microsoft.com/office/drawing/2014/main" id="{4179A3C1-821C-410F-A0E5-F06136B6ED78}"/>
              </a:ext>
            </a:extLst>
          </p:cNvPr>
          <p:cNvSpPr txBox="1"/>
          <p:nvPr/>
        </p:nvSpPr>
        <p:spPr>
          <a:xfrm>
            <a:off x="5591175" y="800100"/>
            <a:ext cx="13268325" cy="2318583"/>
          </a:xfrm>
          <a:prstGeom prst="rect">
            <a:avLst/>
          </a:prstGeom>
          <a:ln w="12700">
            <a:miter lim="400000"/>
          </a:ln>
        </p:spPr>
        <p:txBody>
          <a:bodyPr lIns="50800" tIns="50800" rIns="50800" bIns="50800">
            <a:spAutoFit/>
          </a:bodyPr>
          <a:lstStyle/>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accent3"/>
                </a:solidFill>
                <a:latin typeface="Arial" panose="020B0604020202020204" pitchFamily="34" charset="0"/>
                <a:ea typeface="Roboto Medium"/>
                <a:cs typeface="Arial" panose="020B0604020202020204" pitchFamily="34" charset="0"/>
                <a:sym typeface="Roboto Medium"/>
              </a:rPr>
              <a:t>Очистка воды от </a:t>
            </a:r>
          </a:p>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tx2"/>
                </a:solidFill>
                <a:latin typeface="Arial" panose="020B0604020202020204" pitchFamily="34" charset="0"/>
                <a:ea typeface="Roboto Medium"/>
                <a:cs typeface="Arial" panose="020B0604020202020204" pitchFamily="34" charset="0"/>
                <a:sym typeface="Roboto Medium"/>
              </a:rPr>
              <a:t>мазутных загрязнений</a:t>
            </a:r>
            <a:endParaRPr sz="7200" b="0" kern="0" dirty="0">
              <a:solidFill>
                <a:schemeClr val="tx2"/>
              </a:solidFill>
              <a:latin typeface="Arial" panose="020B0604020202020204" pitchFamily="34" charset="0"/>
              <a:ea typeface="Roboto Medium"/>
              <a:cs typeface="Arial" panose="020B0604020202020204" pitchFamily="34" charset="0"/>
              <a:sym typeface="Roboto Medium"/>
            </a:endParaRPr>
          </a:p>
        </p:txBody>
      </p:sp>
      <p:sp>
        <p:nvSpPr>
          <p:cNvPr id="15"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D0FEF403-04B3-4D57-9224-EC7C3157FF25}"/>
              </a:ext>
            </a:extLst>
          </p:cNvPr>
          <p:cNvSpPr txBox="1">
            <a:spLocks noChangeArrowheads="1"/>
          </p:cNvSpPr>
          <p:nvPr/>
        </p:nvSpPr>
        <p:spPr bwMode="auto">
          <a:xfrm>
            <a:off x="4941651" y="11835218"/>
            <a:ext cx="16926128" cy="115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dirty="0">
                <a:solidFill>
                  <a:schemeClr val="tx2"/>
                </a:solidFill>
                <a:latin typeface="Arial" panose="020B0604020202020204" pitchFamily="34" charset="0"/>
                <a:cs typeface="Arial" panose="020B0604020202020204" pitchFamily="34" charset="0"/>
              </a:rPr>
              <a:t>Результат: </a:t>
            </a:r>
            <a:r>
              <a:rPr lang="ru-RU" b="0" dirty="0">
                <a:solidFill>
                  <a:schemeClr val="tx2"/>
                </a:solidFill>
                <a:latin typeface="Arial" panose="020B0604020202020204" pitchFamily="34" charset="0"/>
                <a:cs typeface="Arial" panose="020B0604020202020204" pitchFamily="34" charset="0"/>
              </a:rPr>
              <a:t>остаточное содержание нефтепродуктов – менее 0,3 мг/л (соответствует нормативам для ливневых сточных вод).</a:t>
            </a:r>
            <a:endParaRPr lang="ru-RU" altLang="ru-RU" sz="2800" b="0" dirty="0">
              <a:solidFill>
                <a:schemeClr val="tx2"/>
              </a:solidFill>
              <a:latin typeface="Arial" panose="020B0604020202020204" pitchFamily="34" charset="0"/>
              <a:cs typeface="Arial" panose="020B0604020202020204" pitchFamily="34" charset="0"/>
              <a:sym typeface="Roboto" panose="02000000000000000000" pitchFamily="2" charset="0"/>
            </a:endParaRPr>
          </a:p>
        </p:txBody>
      </p:sp>
    </p:spTree>
    <p:extLst>
      <p:ext uri="{BB962C8B-B14F-4D97-AF65-F5344CB8AC3E}">
        <p14:creationId xmlns:p14="http://schemas.microsoft.com/office/powerpoint/2010/main" val="137050196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52177D73-94CC-43CD-84F7-15BBFB285D47}"/>
              </a:ext>
            </a:extLst>
          </p:cNvPr>
          <p:cNvPicPr>
            <a:picLocks noChangeAspect="1"/>
          </p:cNvPicPr>
          <p:nvPr/>
        </p:nvPicPr>
        <p:blipFill rotWithShape="1">
          <a:blip r:embed="rId2">
            <a:extLst>
              <a:ext uri="{28A0092B-C50C-407E-A947-70E740481C1C}">
                <a14:useLocalDpi xmlns:a14="http://schemas.microsoft.com/office/drawing/2010/main" val="0"/>
              </a:ext>
            </a:extLst>
          </a:blip>
          <a:srcRect t="35539" r="83103" b="32923"/>
          <a:stretch/>
        </p:blipFill>
        <p:spPr>
          <a:xfrm>
            <a:off x="4623034" y="4453176"/>
            <a:ext cx="4508910" cy="5704591"/>
          </a:xfrm>
          <a:prstGeom prst="rect">
            <a:avLst/>
          </a:prstGeom>
        </p:spPr>
      </p:pic>
      <p:pic>
        <p:nvPicPr>
          <p:cNvPr id="12" name="Рисунок 11">
            <a:extLst>
              <a:ext uri="{FF2B5EF4-FFF2-40B4-BE49-F238E27FC236}">
                <a16:creationId xmlns:a16="http://schemas.microsoft.com/office/drawing/2014/main" id="{708B3CBA-C892-40B4-9578-EDCCF8B1762A}"/>
              </a:ext>
            </a:extLst>
          </p:cNvPr>
          <p:cNvPicPr>
            <a:picLocks noChangeAspect="1"/>
          </p:cNvPicPr>
          <p:nvPr/>
        </p:nvPicPr>
        <p:blipFill rotWithShape="1">
          <a:blip r:embed="rId2">
            <a:extLst>
              <a:ext uri="{28A0092B-C50C-407E-A947-70E740481C1C}">
                <a14:useLocalDpi xmlns:a14="http://schemas.microsoft.com/office/drawing/2010/main" val="0"/>
              </a:ext>
            </a:extLst>
          </a:blip>
          <a:srcRect l="50010" t="35520" r="34279" b="32942"/>
          <a:stretch/>
        </p:blipFill>
        <p:spPr>
          <a:xfrm>
            <a:off x="10755798" y="4453176"/>
            <a:ext cx="4192330" cy="5704590"/>
          </a:xfrm>
          <a:prstGeom prst="rect">
            <a:avLst/>
          </a:prstGeom>
        </p:spPr>
      </p:pic>
      <p:pic>
        <p:nvPicPr>
          <p:cNvPr id="13" name="Рисунок 12">
            <a:extLst>
              <a:ext uri="{FF2B5EF4-FFF2-40B4-BE49-F238E27FC236}">
                <a16:creationId xmlns:a16="http://schemas.microsoft.com/office/drawing/2014/main" id="{C716B89D-390B-44D5-A906-6862B27C8262}"/>
              </a:ext>
            </a:extLst>
          </p:cNvPr>
          <p:cNvPicPr>
            <a:picLocks noChangeAspect="1"/>
          </p:cNvPicPr>
          <p:nvPr/>
        </p:nvPicPr>
        <p:blipFill rotWithShape="1">
          <a:blip r:embed="rId2">
            <a:extLst>
              <a:ext uri="{28A0092B-C50C-407E-A947-70E740481C1C}">
                <a14:useLocalDpi xmlns:a14="http://schemas.microsoft.com/office/drawing/2010/main" val="0"/>
              </a:ext>
            </a:extLst>
          </a:blip>
          <a:srcRect l="81609" t="37452" r="68" b="32209"/>
          <a:stretch/>
        </p:blipFill>
        <p:spPr>
          <a:xfrm>
            <a:off x="16571982" y="4453176"/>
            <a:ext cx="5065941" cy="5685980"/>
          </a:xfrm>
          <a:prstGeom prst="rect">
            <a:avLst/>
          </a:prstGeom>
        </p:spPr>
      </p:pic>
      <p:sp>
        <p:nvSpPr>
          <p:cNvPr id="14" name="Placeholder Title Text…">
            <a:extLst>
              <a:ext uri="{FF2B5EF4-FFF2-40B4-BE49-F238E27FC236}">
                <a16:creationId xmlns:a16="http://schemas.microsoft.com/office/drawing/2014/main" id="{AE2EA7A3-2988-44CF-BAA6-6873EADD4034}"/>
              </a:ext>
            </a:extLst>
          </p:cNvPr>
          <p:cNvSpPr txBox="1"/>
          <p:nvPr/>
        </p:nvSpPr>
        <p:spPr>
          <a:xfrm>
            <a:off x="5591175" y="800100"/>
            <a:ext cx="13268325" cy="2318583"/>
          </a:xfrm>
          <a:prstGeom prst="rect">
            <a:avLst/>
          </a:prstGeom>
          <a:ln w="12700">
            <a:miter lim="400000"/>
          </a:ln>
        </p:spPr>
        <p:txBody>
          <a:bodyPr lIns="50800" tIns="50800" rIns="50800" bIns="50800">
            <a:spAutoFit/>
          </a:bodyPr>
          <a:lstStyle/>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accent3"/>
                </a:solidFill>
                <a:latin typeface="Arial" panose="020B0604020202020204" pitchFamily="34" charset="0"/>
                <a:ea typeface="Roboto Medium"/>
                <a:cs typeface="Arial" panose="020B0604020202020204" pitchFamily="34" charset="0"/>
                <a:sym typeface="Roboto Medium"/>
              </a:rPr>
              <a:t>Очистка воды от </a:t>
            </a:r>
          </a:p>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tx2"/>
                </a:solidFill>
                <a:latin typeface="Arial" panose="020B0604020202020204" pitchFamily="34" charset="0"/>
                <a:ea typeface="Roboto Medium"/>
                <a:cs typeface="Arial" panose="020B0604020202020204" pitchFamily="34" charset="0"/>
                <a:sym typeface="Roboto Medium"/>
              </a:rPr>
              <a:t>лакокрасочных материалов</a:t>
            </a:r>
            <a:endParaRPr sz="7200" b="0" kern="0" dirty="0">
              <a:solidFill>
                <a:schemeClr val="tx2"/>
              </a:solidFill>
              <a:latin typeface="Arial" panose="020B0604020202020204" pitchFamily="34" charset="0"/>
              <a:ea typeface="Roboto Medium"/>
              <a:cs typeface="Arial" panose="020B0604020202020204" pitchFamily="34" charset="0"/>
              <a:sym typeface="Roboto Medium"/>
            </a:endParaRPr>
          </a:p>
        </p:txBody>
      </p:sp>
      <p:sp>
        <p:nvSpPr>
          <p:cNvPr id="15"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60E2CAD6-24EF-4B1E-919D-FA5580AB3DAB}"/>
              </a:ext>
            </a:extLst>
          </p:cNvPr>
          <p:cNvSpPr txBox="1">
            <a:spLocks noChangeArrowheads="1"/>
          </p:cNvSpPr>
          <p:nvPr/>
        </p:nvSpPr>
        <p:spPr bwMode="auto">
          <a:xfrm>
            <a:off x="4260715" y="10621036"/>
            <a:ext cx="5214289"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Модельный раствор синих чернил 6% по объему</a:t>
            </a:r>
          </a:p>
        </p:txBody>
      </p:sp>
      <p:sp>
        <p:nvSpPr>
          <p:cNvPr id="16"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8E1E85A7-4117-491C-A0F2-D5869F9FA3B5}"/>
              </a:ext>
            </a:extLst>
          </p:cNvPr>
          <p:cNvSpPr txBox="1">
            <a:spLocks noChangeArrowheads="1"/>
          </p:cNvSpPr>
          <p:nvPr/>
        </p:nvSpPr>
        <p:spPr bwMode="auto">
          <a:xfrm>
            <a:off x="10755798" y="10621036"/>
            <a:ext cx="4593413"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Первая обработка воды барьерным разрядом</a:t>
            </a:r>
          </a:p>
        </p:txBody>
      </p:sp>
      <p:sp>
        <p:nvSpPr>
          <p:cNvPr id="17"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0474750B-56B7-4D4C-B5DF-418BB742B2EB}"/>
              </a:ext>
            </a:extLst>
          </p:cNvPr>
          <p:cNvSpPr txBox="1">
            <a:spLocks noChangeArrowheads="1"/>
          </p:cNvSpPr>
          <p:nvPr/>
        </p:nvSpPr>
        <p:spPr bwMode="auto">
          <a:xfrm>
            <a:off x="16497807" y="10629050"/>
            <a:ext cx="5214289"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Вторая обработка барьерным разрядом (сточная вода)</a:t>
            </a:r>
          </a:p>
        </p:txBody>
      </p:sp>
    </p:spTree>
    <p:extLst>
      <p:ext uri="{BB962C8B-B14F-4D97-AF65-F5344CB8AC3E}">
        <p14:creationId xmlns:p14="http://schemas.microsoft.com/office/powerpoint/2010/main" val="212714801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ceholder Title Text…">
            <a:extLst>
              <a:ext uri="{FF2B5EF4-FFF2-40B4-BE49-F238E27FC236}">
                <a16:creationId xmlns:a16="http://schemas.microsoft.com/office/drawing/2014/main" id="{AE2EA7A3-2988-44CF-BAA6-6873EADD4034}"/>
              </a:ext>
            </a:extLst>
          </p:cNvPr>
          <p:cNvSpPr txBox="1"/>
          <p:nvPr/>
        </p:nvSpPr>
        <p:spPr>
          <a:xfrm>
            <a:off x="5591175" y="800100"/>
            <a:ext cx="13268325" cy="2318583"/>
          </a:xfrm>
          <a:prstGeom prst="rect">
            <a:avLst/>
          </a:prstGeom>
          <a:ln w="12700">
            <a:miter lim="400000"/>
          </a:ln>
        </p:spPr>
        <p:txBody>
          <a:bodyPr lIns="50800" tIns="50800" rIns="50800" bIns="50800">
            <a:spAutoFit/>
          </a:bodyPr>
          <a:lstStyle/>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accent3"/>
                </a:solidFill>
                <a:latin typeface="Arial" panose="020B0604020202020204" pitchFamily="34" charset="0"/>
                <a:ea typeface="Roboto Medium"/>
                <a:cs typeface="Arial" panose="020B0604020202020204" pitchFamily="34" charset="0"/>
                <a:sym typeface="Roboto Medium"/>
              </a:rPr>
              <a:t>Очистка воды от </a:t>
            </a:r>
          </a:p>
          <a:p>
            <a:pPr algn="ctr" eaLnBrk="1" fontAlgn="auto">
              <a:spcBef>
                <a:spcPts val="0"/>
              </a:spcBef>
              <a:spcAft>
                <a:spcPts val="0"/>
              </a:spcAft>
              <a:defRPr sz="8000" b="0">
                <a:solidFill>
                  <a:srgbClr val="0D2447"/>
                </a:solidFill>
                <a:latin typeface="Roboto Medium"/>
                <a:ea typeface="Roboto Medium"/>
                <a:cs typeface="Roboto Medium"/>
                <a:sym typeface="Roboto Medium"/>
              </a:defRPr>
            </a:pPr>
            <a:r>
              <a:rPr lang="ru-RU" sz="7200" b="0" kern="0" dirty="0">
                <a:solidFill>
                  <a:schemeClr val="tx2"/>
                </a:solidFill>
                <a:latin typeface="Arial" panose="020B0604020202020204" pitchFamily="34" charset="0"/>
                <a:ea typeface="Roboto Medium"/>
                <a:cs typeface="Arial" panose="020B0604020202020204" pitchFamily="34" charset="0"/>
                <a:sym typeface="Roboto Medium"/>
              </a:rPr>
              <a:t>бриллиантового зеленого</a:t>
            </a:r>
            <a:endParaRPr sz="7200" b="0" kern="0" dirty="0">
              <a:solidFill>
                <a:schemeClr val="tx2"/>
              </a:solidFill>
              <a:latin typeface="Arial" panose="020B0604020202020204" pitchFamily="34" charset="0"/>
              <a:ea typeface="Roboto Medium"/>
              <a:cs typeface="Arial" panose="020B0604020202020204" pitchFamily="34" charset="0"/>
              <a:sym typeface="Roboto Medium"/>
            </a:endParaRPr>
          </a:p>
        </p:txBody>
      </p:sp>
      <p:sp>
        <p:nvSpPr>
          <p:cNvPr id="15"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60E2CAD6-24EF-4B1E-919D-FA5580AB3DAB}"/>
              </a:ext>
            </a:extLst>
          </p:cNvPr>
          <p:cNvSpPr txBox="1">
            <a:spLocks noChangeArrowheads="1"/>
          </p:cNvSpPr>
          <p:nvPr/>
        </p:nvSpPr>
        <p:spPr bwMode="auto">
          <a:xfrm>
            <a:off x="4392913" y="11708388"/>
            <a:ext cx="5214289" cy="160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Модельный раствор бриллиантового зеленого </a:t>
            </a:r>
          </a:p>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4% по объему</a:t>
            </a:r>
          </a:p>
        </p:txBody>
      </p:sp>
      <p:sp>
        <p:nvSpPr>
          <p:cNvPr id="16"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8E1E85A7-4117-491C-A0F2-D5869F9FA3B5}"/>
              </a:ext>
            </a:extLst>
          </p:cNvPr>
          <p:cNvSpPr txBox="1">
            <a:spLocks noChangeArrowheads="1"/>
          </p:cNvSpPr>
          <p:nvPr/>
        </p:nvSpPr>
        <p:spPr bwMode="auto">
          <a:xfrm>
            <a:off x="10755798" y="11708387"/>
            <a:ext cx="4593413"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Первая обработка воды барьерным разрядом</a:t>
            </a:r>
          </a:p>
        </p:txBody>
      </p:sp>
      <p:sp>
        <p:nvSpPr>
          <p:cNvPr id="17" name="Lorem ipsum dolor sit amet, consectetur adipiscing elit, sed do eiusmod tempor incididunt ut labore et dolore magna aliqua. Lectus sit amet est placerat in egestas. Massa tempor  vitae tortor condimentum lacinia. Enim nec dui nunc mattis. Nullam non nisi">
            <a:extLst>
              <a:ext uri="{FF2B5EF4-FFF2-40B4-BE49-F238E27FC236}">
                <a16:creationId xmlns:a16="http://schemas.microsoft.com/office/drawing/2014/main" id="{0474750B-56B7-4D4C-B5DF-418BB742B2EB}"/>
              </a:ext>
            </a:extLst>
          </p:cNvPr>
          <p:cNvSpPr txBox="1">
            <a:spLocks noChangeArrowheads="1"/>
          </p:cNvSpPr>
          <p:nvPr/>
        </p:nvSpPr>
        <p:spPr bwMode="auto">
          <a:xfrm>
            <a:off x="16497807" y="11708386"/>
            <a:ext cx="5214289" cy="10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50800" tIns="50800" rIns="50800" bIns="50800">
            <a:spAutoFit/>
          </a:bodyPr>
          <a:lstStyle>
            <a:lvl1pPr algn="ctr" defTabSz="457200">
              <a:defRPr sz="3000" b="1">
                <a:solidFill>
                  <a:srgbClr val="000000"/>
                </a:solidFill>
                <a:latin typeface="Helvetica Neue"/>
                <a:ea typeface="Helvetica Neue"/>
                <a:cs typeface="Helvetica Neue"/>
                <a:sym typeface="Helvetica Neue"/>
              </a:defRPr>
            </a:lvl1pPr>
            <a:lvl2pPr algn="ctr" defTabSz="457200">
              <a:defRPr sz="3000" b="1">
                <a:solidFill>
                  <a:srgbClr val="000000"/>
                </a:solidFill>
                <a:latin typeface="Helvetica Neue"/>
                <a:ea typeface="Helvetica Neue"/>
                <a:cs typeface="Helvetica Neue"/>
                <a:sym typeface="Helvetica Neue"/>
              </a:defRPr>
            </a:lvl2pPr>
            <a:lvl3pPr algn="ctr" defTabSz="457200">
              <a:defRPr sz="3000" b="1">
                <a:solidFill>
                  <a:srgbClr val="000000"/>
                </a:solidFill>
                <a:latin typeface="Helvetica Neue"/>
                <a:ea typeface="Helvetica Neue"/>
                <a:cs typeface="Helvetica Neue"/>
                <a:sym typeface="Helvetica Neue"/>
              </a:defRPr>
            </a:lvl3pPr>
            <a:lvl4pPr algn="ctr" defTabSz="457200">
              <a:defRPr sz="3000" b="1">
                <a:solidFill>
                  <a:srgbClr val="000000"/>
                </a:solidFill>
                <a:latin typeface="Helvetica Neue"/>
                <a:ea typeface="Helvetica Neue"/>
                <a:cs typeface="Helvetica Neue"/>
                <a:sym typeface="Helvetica Neue"/>
              </a:defRPr>
            </a:lvl4pPr>
            <a:lvl5pPr algn="ctr" defTabSz="457200">
              <a:defRPr sz="3000" b="1">
                <a:solidFill>
                  <a:srgbClr val="000000"/>
                </a:solidFill>
                <a:latin typeface="Helvetica Neue"/>
                <a:ea typeface="Helvetica Neue"/>
                <a:cs typeface="Helvetica Neue"/>
                <a:sym typeface="Helvetica Neue"/>
              </a:defRPr>
            </a:lvl5pPr>
            <a:lvl6pPr marL="4572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6pPr>
            <a:lvl7pPr marL="9144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7pPr>
            <a:lvl8pPr marL="13716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8pPr>
            <a:lvl9pPr marL="1828800" indent="1828800" algn="ctr" defTabSz="457200" eaLnBrk="0" fontAlgn="base" hangingPunct="0">
              <a:spcBef>
                <a:spcPct val="0"/>
              </a:spcBef>
              <a:spcAft>
                <a:spcPct val="0"/>
              </a:spcAft>
              <a:defRPr sz="3000" b="1">
                <a:solidFill>
                  <a:srgbClr val="000000"/>
                </a:solidFill>
                <a:latin typeface="Helvetica Neue"/>
                <a:ea typeface="Helvetica Neue"/>
                <a:cs typeface="Helvetica Neue"/>
                <a:sym typeface="Helvetica Neue"/>
              </a:defRPr>
            </a:lvl9pPr>
          </a:lstStyle>
          <a:p>
            <a:pPr eaLnBrk="1">
              <a:lnSpc>
                <a:spcPct val="120000"/>
              </a:lnSpc>
            </a:pPr>
            <a:r>
              <a:rPr lang="ru-RU" altLang="ru-RU" sz="2800" b="0" dirty="0">
                <a:solidFill>
                  <a:schemeClr val="tx2"/>
                </a:solidFill>
                <a:latin typeface="Roboto" panose="02000000000000000000" pitchFamily="2" charset="0"/>
                <a:sym typeface="Roboto" panose="02000000000000000000" pitchFamily="2" charset="0"/>
              </a:rPr>
              <a:t>Вторая обработка барьерным разрядом (сточная вода)</a:t>
            </a:r>
          </a:p>
        </p:txBody>
      </p:sp>
      <p:pic>
        <p:nvPicPr>
          <p:cNvPr id="9" name="Рисунок 8">
            <a:extLst>
              <a:ext uri="{FF2B5EF4-FFF2-40B4-BE49-F238E27FC236}">
                <a16:creationId xmlns:a16="http://schemas.microsoft.com/office/drawing/2014/main" id="{70E745C1-CA6C-435B-BFF0-076973332295}"/>
              </a:ext>
            </a:extLst>
          </p:cNvPr>
          <p:cNvPicPr/>
          <p:nvPr/>
        </p:nvPicPr>
        <p:blipFill>
          <a:blip r:embed="rId2"/>
          <a:stretch>
            <a:fillRect/>
          </a:stretch>
        </p:blipFill>
        <p:spPr>
          <a:xfrm>
            <a:off x="4494180" y="3463047"/>
            <a:ext cx="17217916" cy="7166003"/>
          </a:xfrm>
          <a:prstGeom prst="rect">
            <a:avLst/>
          </a:prstGeom>
        </p:spPr>
      </p:pic>
    </p:spTree>
    <p:extLst>
      <p:ext uri="{BB962C8B-B14F-4D97-AF65-F5344CB8AC3E}">
        <p14:creationId xmlns:p14="http://schemas.microsoft.com/office/powerpoint/2010/main" val="295150596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he road to success and the road to failure are almost exactly the same.">
            <a:extLst>
              <a:ext uri="{FF2B5EF4-FFF2-40B4-BE49-F238E27FC236}">
                <a16:creationId xmlns:a16="http://schemas.microsoft.com/office/drawing/2014/main" id="{936D1DF1-F91B-4A3B-8A49-1FB4C316FE25}"/>
              </a:ext>
            </a:extLst>
          </p:cNvPr>
          <p:cNvSpPr txBox="1"/>
          <p:nvPr/>
        </p:nvSpPr>
        <p:spPr>
          <a:xfrm>
            <a:off x="6556444" y="608894"/>
            <a:ext cx="12276306" cy="1333698"/>
          </a:xfrm>
          <a:prstGeom prst="rect">
            <a:avLst/>
          </a:prstGeom>
          <a:ln w="12700">
            <a:miter lim="400000"/>
          </a:ln>
        </p:spPr>
        <p:txBody>
          <a:bodyPr wrap="square" lIns="50800" tIns="50800" rIns="50800" bIns="50800">
            <a:spAutoFit/>
          </a:bodyPr>
          <a:lstStyle/>
          <a:p>
            <a:pPr eaLnBrk="1" fontAlgn="auto">
              <a:spcBef>
                <a:spcPts val="0"/>
              </a:spcBef>
              <a:spcAft>
                <a:spcPts val="0"/>
              </a:spcAft>
              <a:defRPr sz="8000" b="0">
                <a:solidFill>
                  <a:srgbClr val="0E2448"/>
                </a:solidFill>
                <a:latin typeface="Roboto Medium"/>
                <a:ea typeface="Roboto Medium"/>
                <a:cs typeface="Roboto Medium"/>
                <a:sym typeface="Roboto Medium"/>
              </a:defRPr>
            </a:pPr>
            <a:r>
              <a:rPr lang="ru-RU" sz="8000" b="0" kern="0" dirty="0">
                <a:solidFill>
                  <a:srgbClr val="0E2448"/>
                </a:solidFill>
                <a:latin typeface="Arial" panose="020B0604020202020204" pitchFamily="34" charset="0"/>
                <a:ea typeface="Roboto Medium"/>
                <a:cs typeface="Arial" panose="020B0604020202020204" pitchFamily="34" charset="0"/>
                <a:sym typeface="Roboto Medium"/>
              </a:rPr>
              <a:t>Выводы по очистке воды</a:t>
            </a:r>
            <a:endParaRPr sz="8000" b="0" kern="0" dirty="0">
              <a:solidFill>
                <a:schemeClr val="accent3"/>
              </a:solidFill>
              <a:latin typeface="Roboto Medium"/>
              <a:ea typeface="Roboto Medium"/>
              <a:cs typeface="Roboto Medium"/>
              <a:sym typeface="Roboto Medium"/>
            </a:endParaRPr>
          </a:p>
        </p:txBody>
      </p:sp>
      <p:sp>
        <p:nvSpPr>
          <p:cNvPr id="204" name="Shape">
            <a:extLst>
              <a:ext uri="{FF2B5EF4-FFF2-40B4-BE49-F238E27FC236}">
                <a16:creationId xmlns:a16="http://schemas.microsoft.com/office/drawing/2014/main" id="{635E91DD-EB0E-4A72-9657-A77C9DB0115F}"/>
              </a:ext>
            </a:extLst>
          </p:cNvPr>
          <p:cNvSpPr/>
          <p:nvPr/>
        </p:nvSpPr>
        <p:spPr>
          <a:xfrm>
            <a:off x="2910912" y="6466437"/>
            <a:ext cx="19468564" cy="1653477"/>
          </a:xfrm>
          <a:custGeom>
            <a:avLst/>
            <a:gdLst/>
            <a:ahLst/>
            <a:cxnLst>
              <a:cxn ang="0">
                <a:pos x="wd2" y="hd2"/>
              </a:cxn>
              <a:cxn ang="5400000">
                <a:pos x="wd2" y="hd2"/>
              </a:cxn>
              <a:cxn ang="10800000">
                <a:pos x="wd2" y="hd2"/>
              </a:cxn>
              <a:cxn ang="16200000">
                <a:pos x="wd2" y="hd2"/>
              </a:cxn>
            </a:cxnLst>
            <a:rect l="0" t="0" r="r" b="b"/>
            <a:pathLst>
              <a:path w="21600" h="21600" extrusionOk="0">
                <a:moveTo>
                  <a:pt x="2003" y="0"/>
                </a:moveTo>
                <a:lnTo>
                  <a:pt x="19597" y="0"/>
                </a:lnTo>
                <a:cubicBezTo>
                  <a:pt x="19891" y="0"/>
                  <a:pt x="20126" y="0"/>
                  <a:pt x="20317" y="48"/>
                </a:cubicBezTo>
                <a:cubicBezTo>
                  <a:pt x="20508" y="96"/>
                  <a:pt x="20655" y="192"/>
                  <a:pt x="20773" y="384"/>
                </a:cubicBezTo>
                <a:cubicBezTo>
                  <a:pt x="20942" y="625"/>
                  <a:pt x="21094" y="1007"/>
                  <a:pt x="21218" y="1494"/>
                </a:cubicBezTo>
                <a:cubicBezTo>
                  <a:pt x="21343" y="1981"/>
                  <a:pt x="21440" y="2573"/>
                  <a:pt x="21502" y="3236"/>
                </a:cubicBezTo>
                <a:cubicBezTo>
                  <a:pt x="21551" y="3696"/>
                  <a:pt x="21575" y="4271"/>
                  <a:pt x="21588" y="5018"/>
                </a:cubicBezTo>
                <a:cubicBezTo>
                  <a:pt x="21600" y="5765"/>
                  <a:pt x="21600" y="6684"/>
                  <a:pt x="21600" y="7834"/>
                </a:cubicBezTo>
                <a:lnTo>
                  <a:pt x="21589" y="21600"/>
                </a:lnTo>
                <a:lnTo>
                  <a:pt x="2003" y="21600"/>
                </a:lnTo>
                <a:cubicBezTo>
                  <a:pt x="1709" y="21600"/>
                  <a:pt x="1474" y="21600"/>
                  <a:pt x="1283" y="21552"/>
                </a:cubicBezTo>
                <a:cubicBezTo>
                  <a:pt x="1092" y="21504"/>
                  <a:pt x="945" y="21408"/>
                  <a:pt x="827" y="21216"/>
                </a:cubicBezTo>
                <a:cubicBezTo>
                  <a:pt x="658" y="20975"/>
                  <a:pt x="506" y="20593"/>
                  <a:pt x="382" y="20106"/>
                </a:cubicBezTo>
                <a:cubicBezTo>
                  <a:pt x="257" y="19619"/>
                  <a:pt x="160" y="19027"/>
                  <a:pt x="98" y="18364"/>
                </a:cubicBezTo>
                <a:cubicBezTo>
                  <a:pt x="49" y="17904"/>
                  <a:pt x="25" y="17329"/>
                  <a:pt x="12" y="16582"/>
                </a:cubicBezTo>
                <a:cubicBezTo>
                  <a:pt x="0" y="15835"/>
                  <a:pt x="0" y="14916"/>
                  <a:pt x="0" y="13766"/>
                </a:cubicBezTo>
                <a:lnTo>
                  <a:pt x="0" y="7834"/>
                </a:lnTo>
                <a:cubicBezTo>
                  <a:pt x="0" y="6684"/>
                  <a:pt x="0" y="5765"/>
                  <a:pt x="12" y="5018"/>
                </a:cubicBezTo>
                <a:cubicBezTo>
                  <a:pt x="25" y="4271"/>
                  <a:pt x="49" y="3696"/>
                  <a:pt x="98" y="3236"/>
                </a:cubicBezTo>
                <a:cubicBezTo>
                  <a:pt x="160" y="2573"/>
                  <a:pt x="257" y="1981"/>
                  <a:pt x="382" y="1494"/>
                </a:cubicBezTo>
                <a:cubicBezTo>
                  <a:pt x="506" y="1007"/>
                  <a:pt x="658" y="625"/>
                  <a:pt x="827" y="384"/>
                </a:cubicBezTo>
                <a:cubicBezTo>
                  <a:pt x="945" y="192"/>
                  <a:pt x="1092" y="96"/>
                  <a:pt x="1283" y="48"/>
                </a:cubicBezTo>
                <a:cubicBezTo>
                  <a:pt x="1474" y="0"/>
                  <a:pt x="1709" y="0"/>
                  <a:pt x="2003" y="0"/>
                </a:cubicBezTo>
                <a:close/>
              </a:path>
            </a:pathLst>
          </a:custGeom>
          <a:solidFill>
            <a:schemeClr val="accent1"/>
          </a:solidFill>
          <a:ln w="12700" cap="flat">
            <a:noFill/>
            <a:miter lim="400000"/>
          </a:ln>
          <a:effectLst/>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4000" b="0" kern="0">
              <a:solidFill>
                <a:srgbClr val="FFFFFF"/>
              </a:solidFill>
              <a:latin typeface="+mn-lt"/>
              <a:ea typeface="+mn-ea"/>
              <a:cs typeface="+mn-cs"/>
              <a:sym typeface="Helvetica Neue Medium"/>
            </a:endParaRPr>
          </a:p>
        </p:txBody>
      </p:sp>
      <p:sp>
        <p:nvSpPr>
          <p:cNvPr id="205" name="Tristique senectus et netus">
            <a:extLst>
              <a:ext uri="{FF2B5EF4-FFF2-40B4-BE49-F238E27FC236}">
                <a16:creationId xmlns:a16="http://schemas.microsoft.com/office/drawing/2014/main" id="{88302389-591E-4565-B14D-6FA4201A9910}"/>
              </a:ext>
            </a:extLst>
          </p:cNvPr>
          <p:cNvSpPr/>
          <p:nvPr/>
        </p:nvSpPr>
        <p:spPr>
          <a:xfrm>
            <a:off x="3954111" y="6480851"/>
            <a:ext cx="18263863" cy="151201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p:spPr>
        <p:txBody>
          <a:bodyPr wrap="square"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eaLnBrk="1" fontAlgn="auto">
              <a:spcBef>
                <a:spcPts val="0"/>
              </a:spcBef>
              <a:spcAft>
                <a:spcPts val="0"/>
              </a:spcAft>
              <a:defRPr/>
            </a:pPr>
            <a:r>
              <a:rPr lang="ru-RU" sz="4000" kern="0" dirty="0">
                <a:solidFill>
                  <a:schemeClr val="tx2"/>
                </a:solidFill>
                <a:latin typeface="Arial" panose="020B0604020202020204" pitchFamily="34" charset="0"/>
                <a:cs typeface="Arial" panose="020B0604020202020204" pitchFamily="34" charset="0"/>
              </a:rPr>
              <a:t>Установка барьерного разряда </a:t>
            </a:r>
            <a:r>
              <a:rPr lang="ru-RU" sz="4000" b="1" kern="0" dirty="0">
                <a:solidFill>
                  <a:schemeClr val="tx2"/>
                </a:solidFill>
                <a:latin typeface="Arial" panose="020B0604020202020204" pitchFamily="34" charset="0"/>
                <a:cs typeface="Arial" panose="020B0604020202020204" pitchFamily="34" charset="0"/>
              </a:rPr>
              <a:t>перспективна для доочистки воды </a:t>
            </a:r>
            <a:r>
              <a:rPr lang="ru-RU" sz="4000" kern="0" dirty="0">
                <a:solidFill>
                  <a:schemeClr val="tx2"/>
                </a:solidFill>
                <a:latin typeface="Arial" panose="020B0604020202020204" pitchFamily="34" charset="0"/>
                <a:cs typeface="Arial" panose="020B0604020202020204" pitchFamily="34" charset="0"/>
              </a:rPr>
              <a:t>от органических загрязнений (мазут, красители). </a:t>
            </a:r>
            <a:endParaRPr sz="4000" kern="0" dirty="0">
              <a:solidFill>
                <a:schemeClr val="tx2"/>
              </a:solidFill>
            </a:endParaRPr>
          </a:p>
        </p:txBody>
      </p:sp>
      <p:sp>
        <p:nvSpPr>
          <p:cNvPr id="210" name="Shape">
            <a:extLst>
              <a:ext uri="{FF2B5EF4-FFF2-40B4-BE49-F238E27FC236}">
                <a16:creationId xmlns:a16="http://schemas.microsoft.com/office/drawing/2014/main" id="{3B7BAEA6-91FA-4B5D-93E9-D6FC81F3CA92}"/>
              </a:ext>
            </a:extLst>
          </p:cNvPr>
          <p:cNvSpPr/>
          <p:nvPr/>
        </p:nvSpPr>
        <p:spPr>
          <a:xfrm>
            <a:off x="2815166" y="8492511"/>
            <a:ext cx="19705897" cy="1797050"/>
          </a:xfrm>
          <a:custGeom>
            <a:avLst/>
            <a:gdLst/>
            <a:ahLst/>
            <a:cxnLst>
              <a:cxn ang="0">
                <a:pos x="wd2" y="hd2"/>
              </a:cxn>
              <a:cxn ang="5400000">
                <a:pos x="wd2" y="hd2"/>
              </a:cxn>
              <a:cxn ang="10800000">
                <a:pos x="wd2" y="hd2"/>
              </a:cxn>
              <a:cxn ang="16200000">
                <a:pos x="wd2" y="hd2"/>
              </a:cxn>
            </a:cxnLst>
            <a:rect l="0" t="0" r="r" b="b"/>
            <a:pathLst>
              <a:path w="21600" h="21600" extrusionOk="0">
                <a:moveTo>
                  <a:pt x="2003" y="0"/>
                </a:moveTo>
                <a:lnTo>
                  <a:pt x="19597" y="0"/>
                </a:lnTo>
                <a:cubicBezTo>
                  <a:pt x="19891" y="0"/>
                  <a:pt x="20126" y="0"/>
                  <a:pt x="20317" y="48"/>
                </a:cubicBezTo>
                <a:cubicBezTo>
                  <a:pt x="20508" y="96"/>
                  <a:pt x="20655" y="192"/>
                  <a:pt x="20773" y="384"/>
                </a:cubicBezTo>
                <a:cubicBezTo>
                  <a:pt x="20942" y="625"/>
                  <a:pt x="21094" y="1007"/>
                  <a:pt x="21218" y="1494"/>
                </a:cubicBezTo>
                <a:cubicBezTo>
                  <a:pt x="21343" y="1981"/>
                  <a:pt x="21440" y="2573"/>
                  <a:pt x="21502" y="3236"/>
                </a:cubicBezTo>
                <a:cubicBezTo>
                  <a:pt x="21551" y="3696"/>
                  <a:pt x="21575" y="4271"/>
                  <a:pt x="21588" y="5018"/>
                </a:cubicBezTo>
                <a:cubicBezTo>
                  <a:pt x="21600" y="5765"/>
                  <a:pt x="21600" y="6684"/>
                  <a:pt x="21600" y="7834"/>
                </a:cubicBezTo>
                <a:lnTo>
                  <a:pt x="21589" y="21600"/>
                </a:lnTo>
                <a:lnTo>
                  <a:pt x="2003" y="21600"/>
                </a:lnTo>
                <a:cubicBezTo>
                  <a:pt x="1709" y="21600"/>
                  <a:pt x="1474" y="21600"/>
                  <a:pt x="1283" y="21552"/>
                </a:cubicBezTo>
                <a:cubicBezTo>
                  <a:pt x="1092" y="21504"/>
                  <a:pt x="945" y="21408"/>
                  <a:pt x="827" y="21216"/>
                </a:cubicBezTo>
                <a:cubicBezTo>
                  <a:pt x="658" y="20975"/>
                  <a:pt x="506" y="20593"/>
                  <a:pt x="382" y="20106"/>
                </a:cubicBezTo>
                <a:cubicBezTo>
                  <a:pt x="257" y="19619"/>
                  <a:pt x="160" y="19027"/>
                  <a:pt x="98" y="18364"/>
                </a:cubicBezTo>
                <a:cubicBezTo>
                  <a:pt x="49" y="17904"/>
                  <a:pt x="25" y="17329"/>
                  <a:pt x="12" y="16582"/>
                </a:cubicBezTo>
                <a:cubicBezTo>
                  <a:pt x="0" y="15835"/>
                  <a:pt x="0" y="14916"/>
                  <a:pt x="0" y="13766"/>
                </a:cubicBezTo>
                <a:lnTo>
                  <a:pt x="0" y="7834"/>
                </a:lnTo>
                <a:cubicBezTo>
                  <a:pt x="0" y="6684"/>
                  <a:pt x="0" y="5765"/>
                  <a:pt x="12" y="5018"/>
                </a:cubicBezTo>
                <a:cubicBezTo>
                  <a:pt x="25" y="4271"/>
                  <a:pt x="49" y="3696"/>
                  <a:pt x="98" y="3236"/>
                </a:cubicBezTo>
                <a:cubicBezTo>
                  <a:pt x="160" y="2573"/>
                  <a:pt x="257" y="1981"/>
                  <a:pt x="382" y="1494"/>
                </a:cubicBezTo>
                <a:cubicBezTo>
                  <a:pt x="506" y="1007"/>
                  <a:pt x="658" y="625"/>
                  <a:pt x="827" y="384"/>
                </a:cubicBezTo>
                <a:cubicBezTo>
                  <a:pt x="945" y="192"/>
                  <a:pt x="1092" y="96"/>
                  <a:pt x="1283" y="48"/>
                </a:cubicBezTo>
                <a:cubicBezTo>
                  <a:pt x="1474" y="0"/>
                  <a:pt x="1709" y="0"/>
                  <a:pt x="2003" y="0"/>
                </a:cubicBezTo>
                <a:close/>
              </a:path>
            </a:pathLst>
          </a:custGeom>
          <a:solidFill>
            <a:schemeClr val="accent1"/>
          </a:solidFill>
          <a:ln w="12700" cap="flat">
            <a:noFill/>
            <a:miter lim="400000"/>
          </a:ln>
          <a:effectLst/>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4000" b="0" kern="0" dirty="0">
              <a:solidFill>
                <a:srgbClr val="FFFFFF"/>
              </a:solidFill>
              <a:latin typeface="+mn-lt"/>
              <a:ea typeface="+mn-ea"/>
              <a:cs typeface="+mn-cs"/>
              <a:sym typeface="Helvetica Neue Medium"/>
            </a:endParaRPr>
          </a:p>
        </p:txBody>
      </p:sp>
      <p:sp>
        <p:nvSpPr>
          <p:cNvPr id="211" name="Tristique senectus et netus">
            <a:extLst>
              <a:ext uri="{FF2B5EF4-FFF2-40B4-BE49-F238E27FC236}">
                <a16:creationId xmlns:a16="http://schemas.microsoft.com/office/drawing/2014/main" id="{4913CFDB-801F-4CD0-BCED-FD77BE8216ED}"/>
              </a:ext>
            </a:extLst>
          </p:cNvPr>
          <p:cNvSpPr/>
          <p:nvPr/>
        </p:nvSpPr>
        <p:spPr>
          <a:xfrm>
            <a:off x="3756025" y="8739419"/>
            <a:ext cx="18765038" cy="151201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p:spPr>
        <p:txBody>
          <a:bodyPr wrap="square"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algn="just" eaLnBrk="1" fontAlgn="auto">
              <a:spcBef>
                <a:spcPts val="0"/>
              </a:spcBef>
              <a:spcAft>
                <a:spcPts val="0"/>
              </a:spcAft>
              <a:defRPr/>
            </a:pPr>
            <a:r>
              <a:rPr lang="ru-RU" sz="4000" kern="0" dirty="0">
                <a:solidFill>
                  <a:schemeClr val="tx2"/>
                </a:solidFill>
                <a:latin typeface="Arial" panose="020B0604020202020204" pitchFamily="34" charset="0"/>
                <a:cs typeface="Arial" panose="020B0604020202020204" pitchFamily="34" charset="0"/>
              </a:rPr>
              <a:t>Удельные затраты электроэнергии на стадию барьерной обработки составляют около </a:t>
            </a:r>
            <a:r>
              <a:rPr lang="ru-RU" sz="4000" b="1" kern="0" dirty="0">
                <a:solidFill>
                  <a:schemeClr val="tx2"/>
                </a:solidFill>
                <a:latin typeface="Arial" panose="020B0604020202020204" pitchFamily="34" charset="0"/>
                <a:cs typeface="Arial" panose="020B0604020202020204" pitchFamily="34" charset="0"/>
              </a:rPr>
              <a:t>2,6 кВт*ч</a:t>
            </a:r>
            <a:r>
              <a:rPr lang="en-US" sz="4000" b="1" kern="0" dirty="0">
                <a:solidFill>
                  <a:schemeClr val="tx2"/>
                </a:solidFill>
                <a:latin typeface="Arial" panose="020B0604020202020204" pitchFamily="34" charset="0"/>
                <a:cs typeface="Arial" panose="020B0604020202020204" pitchFamily="34" charset="0"/>
              </a:rPr>
              <a:t>/</a:t>
            </a:r>
            <a:r>
              <a:rPr lang="ru-RU" sz="4000" b="1" kern="0" dirty="0">
                <a:solidFill>
                  <a:schemeClr val="tx2"/>
                </a:solidFill>
                <a:latin typeface="Arial" panose="020B0604020202020204" pitchFamily="34" charset="0"/>
                <a:cs typeface="Arial" panose="020B0604020202020204" pitchFamily="34" charset="0"/>
              </a:rPr>
              <a:t>т.</a:t>
            </a:r>
            <a:endParaRPr sz="4000" kern="0" dirty="0">
              <a:solidFill>
                <a:schemeClr val="tx2"/>
              </a:solidFill>
            </a:endParaRPr>
          </a:p>
        </p:txBody>
      </p:sp>
      <p:sp>
        <p:nvSpPr>
          <p:cNvPr id="214" name="Freeform 513">
            <a:extLst>
              <a:ext uri="{FF2B5EF4-FFF2-40B4-BE49-F238E27FC236}">
                <a16:creationId xmlns:a16="http://schemas.microsoft.com/office/drawing/2014/main" id="{56EF68F5-0F36-4FE1-8CB8-26A1ECA3AA2B}"/>
              </a:ext>
            </a:extLst>
          </p:cNvPr>
          <p:cNvSpPr/>
          <p:nvPr/>
        </p:nvSpPr>
        <p:spPr>
          <a:xfrm>
            <a:off x="2999273" y="8737291"/>
            <a:ext cx="495300" cy="455612"/>
          </a:xfrm>
          <a:custGeom>
            <a:avLst/>
            <a:gdLst/>
            <a:ahLst/>
            <a:cxnLst>
              <a:cxn ang="0">
                <a:pos x="wd2" y="hd2"/>
              </a:cxn>
              <a:cxn ang="5400000">
                <a:pos x="wd2" y="hd2"/>
              </a:cxn>
              <a:cxn ang="10800000">
                <a:pos x="wd2" y="hd2"/>
              </a:cxn>
              <a:cxn ang="16200000">
                <a:pos x="wd2" y="hd2"/>
              </a:cxn>
            </a:cxnLst>
            <a:rect l="0" t="0" r="r" b="b"/>
            <a:pathLst>
              <a:path w="21512" h="21600" extrusionOk="0">
                <a:moveTo>
                  <a:pt x="9859" y="0"/>
                </a:moveTo>
                <a:cubicBezTo>
                  <a:pt x="4414" y="0"/>
                  <a:pt x="0" y="4835"/>
                  <a:pt x="0" y="10800"/>
                </a:cubicBezTo>
                <a:cubicBezTo>
                  <a:pt x="0" y="16765"/>
                  <a:pt x="4414" y="21600"/>
                  <a:pt x="9859" y="21600"/>
                </a:cubicBezTo>
                <a:cubicBezTo>
                  <a:pt x="15304" y="21600"/>
                  <a:pt x="19718" y="16765"/>
                  <a:pt x="19718" y="10800"/>
                </a:cubicBezTo>
                <a:cubicBezTo>
                  <a:pt x="19718" y="9684"/>
                  <a:pt x="19558" y="8609"/>
                  <a:pt x="19271" y="7596"/>
                </a:cubicBezTo>
                <a:lnTo>
                  <a:pt x="12870" y="14588"/>
                </a:lnTo>
                <a:cubicBezTo>
                  <a:pt x="12363" y="15145"/>
                  <a:pt x="11696" y="15456"/>
                  <a:pt x="10978" y="15455"/>
                </a:cubicBezTo>
                <a:cubicBezTo>
                  <a:pt x="10260" y="15455"/>
                  <a:pt x="9575" y="15145"/>
                  <a:pt x="9068" y="14588"/>
                </a:cubicBezTo>
                <a:lnTo>
                  <a:pt x="5265" y="10423"/>
                </a:lnTo>
                <a:cubicBezTo>
                  <a:pt x="4757" y="9867"/>
                  <a:pt x="4474" y="9117"/>
                  <a:pt x="4474" y="8331"/>
                </a:cubicBezTo>
                <a:cubicBezTo>
                  <a:pt x="4474" y="7544"/>
                  <a:pt x="4757" y="6813"/>
                  <a:pt x="5265" y="6258"/>
                </a:cubicBezTo>
                <a:cubicBezTo>
                  <a:pt x="5772" y="5701"/>
                  <a:pt x="6440" y="5391"/>
                  <a:pt x="7158" y="5391"/>
                </a:cubicBezTo>
                <a:cubicBezTo>
                  <a:pt x="7876" y="5391"/>
                  <a:pt x="8560" y="5701"/>
                  <a:pt x="9068" y="6258"/>
                </a:cubicBezTo>
                <a:lnTo>
                  <a:pt x="10978" y="8350"/>
                </a:lnTo>
                <a:lnTo>
                  <a:pt x="16243" y="2582"/>
                </a:lnTo>
                <a:cubicBezTo>
                  <a:pt x="14522" y="975"/>
                  <a:pt x="12298" y="0"/>
                  <a:pt x="9859" y="0"/>
                </a:cubicBezTo>
                <a:close/>
                <a:moveTo>
                  <a:pt x="20613" y="980"/>
                </a:moveTo>
                <a:cubicBezTo>
                  <a:pt x="20384" y="980"/>
                  <a:pt x="20152" y="1071"/>
                  <a:pt x="19976" y="1263"/>
                </a:cubicBezTo>
                <a:lnTo>
                  <a:pt x="10978" y="11120"/>
                </a:lnTo>
                <a:lnTo>
                  <a:pt x="7794" y="7652"/>
                </a:lnTo>
                <a:cubicBezTo>
                  <a:pt x="7444" y="7268"/>
                  <a:pt x="6889" y="7268"/>
                  <a:pt x="6538" y="7652"/>
                </a:cubicBezTo>
                <a:cubicBezTo>
                  <a:pt x="6188" y="8036"/>
                  <a:pt x="6188" y="8644"/>
                  <a:pt x="6538" y="9028"/>
                </a:cubicBezTo>
                <a:lnTo>
                  <a:pt x="10341" y="13213"/>
                </a:lnTo>
                <a:cubicBezTo>
                  <a:pt x="10516" y="13404"/>
                  <a:pt x="10748" y="13495"/>
                  <a:pt x="10978" y="13495"/>
                </a:cubicBezTo>
                <a:cubicBezTo>
                  <a:pt x="11207" y="13495"/>
                  <a:pt x="11439" y="13404"/>
                  <a:pt x="11614" y="13213"/>
                </a:cubicBezTo>
                <a:lnTo>
                  <a:pt x="21250" y="2658"/>
                </a:lnTo>
                <a:cubicBezTo>
                  <a:pt x="21600" y="2274"/>
                  <a:pt x="21600" y="1647"/>
                  <a:pt x="21250" y="1263"/>
                </a:cubicBezTo>
                <a:cubicBezTo>
                  <a:pt x="21074" y="1071"/>
                  <a:pt x="20842" y="980"/>
                  <a:pt x="20613" y="980"/>
                </a:cubicBezTo>
                <a:close/>
              </a:path>
            </a:pathLst>
          </a:custGeom>
          <a:solidFill>
            <a:schemeClr val="accent4"/>
          </a:solidFill>
          <a:ln w="12700" cap="flat">
            <a:noFill/>
            <a:miter lim="400000"/>
          </a:ln>
          <a:effectLst/>
        </p:spPr>
        <p:txBody>
          <a:bodyPr lIns="45719" tIns="45719" rIns="45719" bIns="45719" anchor="ctr"/>
          <a:lstStyle/>
          <a:p>
            <a:pPr defTabSz="914400" eaLnBrk="1" fontAlgn="auto">
              <a:spcBef>
                <a:spcPts val="0"/>
              </a:spcBef>
              <a:spcAft>
                <a:spcPts val="0"/>
              </a:spcAft>
              <a:defRPr sz="1800" b="0">
                <a:latin typeface="Calibri"/>
                <a:ea typeface="Calibri"/>
                <a:cs typeface="Calibri"/>
                <a:sym typeface="Calibri"/>
              </a:defRPr>
            </a:pPr>
            <a:endParaRPr sz="4000" b="0" kern="0">
              <a:latin typeface="Calibri"/>
              <a:ea typeface="Calibri"/>
              <a:cs typeface="Calibri"/>
              <a:sym typeface="Calibri"/>
            </a:endParaRPr>
          </a:p>
        </p:txBody>
      </p:sp>
      <p:sp>
        <p:nvSpPr>
          <p:cNvPr id="216" name="Shape">
            <a:extLst>
              <a:ext uri="{FF2B5EF4-FFF2-40B4-BE49-F238E27FC236}">
                <a16:creationId xmlns:a16="http://schemas.microsoft.com/office/drawing/2014/main" id="{2CB0D04F-C3A7-4251-A1ED-268CC4F76093}"/>
              </a:ext>
            </a:extLst>
          </p:cNvPr>
          <p:cNvSpPr/>
          <p:nvPr/>
        </p:nvSpPr>
        <p:spPr>
          <a:xfrm>
            <a:off x="2910912" y="10847095"/>
            <a:ext cx="19705898" cy="1605822"/>
          </a:xfrm>
          <a:custGeom>
            <a:avLst/>
            <a:gdLst/>
            <a:ahLst/>
            <a:cxnLst>
              <a:cxn ang="0">
                <a:pos x="wd2" y="hd2"/>
              </a:cxn>
              <a:cxn ang="5400000">
                <a:pos x="wd2" y="hd2"/>
              </a:cxn>
              <a:cxn ang="10800000">
                <a:pos x="wd2" y="hd2"/>
              </a:cxn>
              <a:cxn ang="16200000">
                <a:pos x="wd2" y="hd2"/>
              </a:cxn>
            </a:cxnLst>
            <a:rect l="0" t="0" r="r" b="b"/>
            <a:pathLst>
              <a:path w="21600" h="21600" extrusionOk="0">
                <a:moveTo>
                  <a:pt x="2003" y="0"/>
                </a:moveTo>
                <a:lnTo>
                  <a:pt x="19597" y="0"/>
                </a:lnTo>
                <a:cubicBezTo>
                  <a:pt x="19891" y="0"/>
                  <a:pt x="20126" y="0"/>
                  <a:pt x="20317" y="48"/>
                </a:cubicBezTo>
                <a:cubicBezTo>
                  <a:pt x="20508" y="96"/>
                  <a:pt x="20655" y="192"/>
                  <a:pt x="20773" y="384"/>
                </a:cubicBezTo>
                <a:cubicBezTo>
                  <a:pt x="20942" y="625"/>
                  <a:pt x="21094" y="1007"/>
                  <a:pt x="21218" y="1494"/>
                </a:cubicBezTo>
                <a:cubicBezTo>
                  <a:pt x="21343" y="1981"/>
                  <a:pt x="21440" y="2573"/>
                  <a:pt x="21502" y="3236"/>
                </a:cubicBezTo>
                <a:cubicBezTo>
                  <a:pt x="21551" y="3696"/>
                  <a:pt x="21575" y="4271"/>
                  <a:pt x="21588" y="5018"/>
                </a:cubicBezTo>
                <a:cubicBezTo>
                  <a:pt x="21600" y="5765"/>
                  <a:pt x="21600" y="6684"/>
                  <a:pt x="21600" y="7834"/>
                </a:cubicBezTo>
                <a:lnTo>
                  <a:pt x="21589" y="21600"/>
                </a:lnTo>
                <a:lnTo>
                  <a:pt x="2003" y="21600"/>
                </a:lnTo>
                <a:cubicBezTo>
                  <a:pt x="1709" y="21600"/>
                  <a:pt x="1474" y="21600"/>
                  <a:pt x="1283" y="21552"/>
                </a:cubicBezTo>
                <a:cubicBezTo>
                  <a:pt x="1092" y="21504"/>
                  <a:pt x="945" y="21408"/>
                  <a:pt x="827" y="21216"/>
                </a:cubicBezTo>
                <a:cubicBezTo>
                  <a:pt x="658" y="20975"/>
                  <a:pt x="506" y="20593"/>
                  <a:pt x="382" y="20106"/>
                </a:cubicBezTo>
                <a:cubicBezTo>
                  <a:pt x="257" y="19619"/>
                  <a:pt x="160" y="19027"/>
                  <a:pt x="98" y="18364"/>
                </a:cubicBezTo>
                <a:cubicBezTo>
                  <a:pt x="49" y="17904"/>
                  <a:pt x="25" y="17329"/>
                  <a:pt x="12" y="16582"/>
                </a:cubicBezTo>
                <a:cubicBezTo>
                  <a:pt x="0" y="15835"/>
                  <a:pt x="0" y="14916"/>
                  <a:pt x="0" y="13766"/>
                </a:cubicBezTo>
                <a:lnTo>
                  <a:pt x="0" y="7834"/>
                </a:lnTo>
                <a:cubicBezTo>
                  <a:pt x="0" y="6684"/>
                  <a:pt x="0" y="5765"/>
                  <a:pt x="12" y="5018"/>
                </a:cubicBezTo>
                <a:cubicBezTo>
                  <a:pt x="25" y="4271"/>
                  <a:pt x="49" y="3696"/>
                  <a:pt x="98" y="3236"/>
                </a:cubicBezTo>
                <a:cubicBezTo>
                  <a:pt x="160" y="2573"/>
                  <a:pt x="257" y="1981"/>
                  <a:pt x="382" y="1494"/>
                </a:cubicBezTo>
                <a:cubicBezTo>
                  <a:pt x="506" y="1007"/>
                  <a:pt x="658" y="625"/>
                  <a:pt x="827" y="384"/>
                </a:cubicBezTo>
                <a:cubicBezTo>
                  <a:pt x="945" y="192"/>
                  <a:pt x="1092" y="96"/>
                  <a:pt x="1283" y="48"/>
                </a:cubicBezTo>
                <a:cubicBezTo>
                  <a:pt x="1474" y="0"/>
                  <a:pt x="1709" y="0"/>
                  <a:pt x="2003" y="0"/>
                </a:cubicBezTo>
                <a:close/>
              </a:path>
            </a:pathLst>
          </a:custGeom>
          <a:solidFill>
            <a:schemeClr val="accent1"/>
          </a:solidFill>
          <a:ln w="12700" cap="flat">
            <a:noFill/>
            <a:miter lim="400000"/>
          </a:ln>
          <a:effectLst/>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4000" b="0" kern="0" dirty="0">
              <a:solidFill>
                <a:srgbClr val="FFFFFF"/>
              </a:solidFill>
              <a:latin typeface="+mn-lt"/>
              <a:ea typeface="+mn-ea"/>
              <a:cs typeface="+mn-cs"/>
              <a:sym typeface="Helvetica Neue Medium"/>
            </a:endParaRPr>
          </a:p>
        </p:txBody>
      </p:sp>
      <p:sp>
        <p:nvSpPr>
          <p:cNvPr id="217" name="Tristique senectus et netus">
            <a:extLst>
              <a:ext uri="{FF2B5EF4-FFF2-40B4-BE49-F238E27FC236}">
                <a16:creationId xmlns:a16="http://schemas.microsoft.com/office/drawing/2014/main" id="{B9385B36-DF13-4FC0-8176-6D47557D2E0B}"/>
              </a:ext>
            </a:extLst>
          </p:cNvPr>
          <p:cNvSpPr/>
          <p:nvPr/>
        </p:nvSpPr>
        <p:spPr>
          <a:xfrm>
            <a:off x="3651746" y="10785546"/>
            <a:ext cx="18965063" cy="151201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p:spPr>
        <p:txBody>
          <a:bodyPr wrap="square"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algn="just" eaLnBrk="1" fontAlgn="auto">
              <a:spcBef>
                <a:spcPts val="0"/>
              </a:spcBef>
              <a:spcAft>
                <a:spcPts val="0"/>
              </a:spcAft>
              <a:defRPr/>
            </a:pPr>
            <a:r>
              <a:rPr lang="ru-RU" sz="4000" kern="0" dirty="0">
                <a:solidFill>
                  <a:schemeClr val="tx2"/>
                </a:solidFill>
                <a:latin typeface="Arial" panose="020B0604020202020204" pitchFamily="34" charset="0"/>
                <a:cs typeface="Arial" panose="020B0604020202020204" pitchFamily="34" charset="0"/>
              </a:rPr>
              <a:t>Использование барьерного разряда позволяет </a:t>
            </a:r>
            <a:r>
              <a:rPr lang="ru-RU" sz="4000" b="1" kern="0" dirty="0">
                <a:solidFill>
                  <a:schemeClr val="tx2"/>
                </a:solidFill>
                <a:latin typeface="Arial" panose="020B0604020202020204" pitchFamily="34" charset="0"/>
                <a:cs typeface="Arial" panose="020B0604020202020204" pitchFamily="34" charset="0"/>
              </a:rPr>
              <a:t>очистить</a:t>
            </a:r>
            <a:r>
              <a:rPr lang="ru-RU" sz="4000" kern="0" dirty="0">
                <a:solidFill>
                  <a:schemeClr val="tx2"/>
                </a:solidFill>
                <a:latin typeface="Arial" panose="020B0604020202020204" pitchFamily="34" charset="0"/>
                <a:cs typeface="Arial" panose="020B0604020202020204" pitchFamily="34" charset="0"/>
              </a:rPr>
              <a:t> промывные воды </a:t>
            </a:r>
            <a:r>
              <a:rPr lang="ru-RU" sz="4000" b="1" kern="0" dirty="0">
                <a:solidFill>
                  <a:schemeClr val="tx2"/>
                </a:solidFill>
                <a:latin typeface="Arial" panose="020B0604020202020204" pitchFamily="34" charset="0"/>
                <a:cs typeface="Arial" panose="020B0604020202020204" pitchFamily="34" charset="0"/>
              </a:rPr>
              <a:t>до </a:t>
            </a:r>
            <a:r>
              <a:rPr lang="ru-RU" sz="4000" kern="0" dirty="0">
                <a:solidFill>
                  <a:schemeClr val="tx2"/>
                </a:solidFill>
                <a:latin typeface="Arial" panose="020B0604020202020204" pitchFamily="34" charset="0"/>
                <a:cs typeface="Arial" panose="020B0604020202020204" pitchFamily="34" charset="0"/>
              </a:rPr>
              <a:t>требований к </a:t>
            </a:r>
            <a:r>
              <a:rPr lang="ru-RU" sz="4000" b="1" kern="0" dirty="0">
                <a:solidFill>
                  <a:schemeClr val="tx2"/>
                </a:solidFill>
                <a:latin typeface="Arial" panose="020B0604020202020204" pitchFamily="34" charset="0"/>
                <a:cs typeface="Arial" panose="020B0604020202020204" pitchFamily="34" charset="0"/>
              </a:rPr>
              <a:t>ливневым  сточным водам. </a:t>
            </a:r>
            <a:endParaRPr lang="ru-RU" sz="4000" b="1" kern="0" dirty="0">
              <a:solidFill>
                <a:schemeClr val="tx2"/>
              </a:solidFill>
            </a:endParaRPr>
          </a:p>
        </p:txBody>
      </p:sp>
      <p:sp>
        <p:nvSpPr>
          <p:cNvPr id="220" name="Freeform 513">
            <a:extLst>
              <a:ext uri="{FF2B5EF4-FFF2-40B4-BE49-F238E27FC236}">
                <a16:creationId xmlns:a16="http://schemas.microsoft.com/office/drawing/2014/main" id="{2B7683AE-D09B-4625-B3F7-570608A59C9B}"/>
              </a:ext>
            </a:extLst>
          </p:cNvPr>
          <p:cNvSpPr/>
          <p:nvPr/>
        </p:nvSpPr>
        <p:spPr>
          <a:xfrm>
            <a:off x="2910912" y="10862044"/>
            <a:ext cx="495300" cy="455612"/>
          </a:xfrm>
          <a:custGeom>
            <a:avLst/>
            <a:gdLst/>
            <a:ahLst/>
            <a:cxnLst>
              <a:cxn ang="0">
                <a:pos x="wd2" y="hd2"/>
              </a:cxn>
              <a:cxn ang="5400000">
                <a:pos x="wd2" y="hd2"/>
              </a:cxn>
              <a:cxn ang="10800000">
                <a:pos x="wd2" y="hd2"/>
              </a:cxn>
              <a:cxn ang="16200000">
                <a:pos x="wd2" y="hd2"/>
              </a:cxn>
            </a:cxnLst>
            <a:rect l="0" t="0" r="r" b="b"/>
            <a:pathLst>
              <a:path w="21512" h="21600" extrusionOk="0">
                <a:moveTo>
                  <a:pt x="9859" y="0"/>
                </a:moveTo>
                <a:cubicBezTo>
                  <a:pt x="4414" y="0"/>
                  <a:pt x="0" y="4835"/>
                  <a:pt x="0" y="10800"/>
                </a:cubicBezTo>
                <a:cubicBezTo>
                  <a:pt x="0" y="16765"/>
                  <a:pt x="4414" y="21600"/>
                  <a:pt x="9859" y="21600"/>
                </a:cubicBezTo>
                <a:cubicBezTo>
                  <a:pt x="15304" y="21600"/>
                  <a:pt x="19718" y="16765"/>
                  <a:pt x="19718" y="10800"/>
                </a:cubicBezTo>
                <a:cubicBezTo>
                  <a:pt x="19718" y="9684"/>
                  <a:pt x="19558" y="8609"/>
                  <a:pt x="19271" y="7596"/>
                </a:cubicBezTo>
                <a:lnTo>
                  <a:pt x="12870" y="14588"/>
                </a:lnTo>
                <a:cubicBezTo>
                  <a:pt x="12363" y="15145"/>
                  <a:pt x="11696" y="15456"/>
                  <a:pt x="10978" y="15455"/>
                </a:cubicBezTo>
                <a:cubicBezTo>
                  <a:pt x="10260" y="15455"/>
                  <a:pt x="9575" y="15145"/>
                  <a:pt x="9068" y="14588"/>
                </a:cubicBezTo>
                <a:lnTo>
                  <a:pt x="5265" y="10423"/>
                </a:lnTo>
                <a:cubicBezTo>
                  <a:pt x="4757" y="9867"/>
                  <a:pt x="4474" y="9117"/>
                  <a:pt x="4474" y="8331"/>
                </a:cubicBezTo>
                <a:cubicBezTo>
                  <a:pt x="4474" y="7544"/>
                  <a:pt x="4757" y="6813"/>
                  <a:pt x="5265" y="6258"/>
                </a:cubicBezTo>
                <a:cubicBezTo>
                  <a:pt x="5772" y="5701"/>
                  <a:pt x="6440" y="5391"/>
                  <a:pt x="7158" y="5391"/>
                </a:cubicBezTo>
                <a:cubicBezTo>
                  <a:pt x="7876" y="5391"/>
                  <a:pt x="8560" y="5701"/>
                  <a:pt x="9068" y="6258"/>
                </a:cubicBezTo>
                <a:lnTo>
                  <a:pt x="10978" y="8350"/>
                </a:lnTo>
                <a:lnTo>
                  <a:pt x="16243" y="2582"/>
                </a:lnTo>
                <a:cubicBezTo>
                  <a:pt x="14522" y="975"/>
                  <a:pt x="12298" y="0"/>
                  <a:pt x="9859" y="0"/>
                </a:cubicBezTo>
                <a:close/>
                <a:moveTo>
                  <a:pt x="20613" y="980"/>
                </a:moveTo>
                <a:cubicBezTo>
                  <a:pt x="20384" y="980"/>
                  <a:pt x="20152" y="1071"/>
                  <a:pt x="19976" y="1263"/>
                </a:cubicBezTo>
                <a:lnTo>
                  <a:pt x="10978" y="11120"/>
                </a:lnTo>
                <a:lnTo>
                  <a:pt x="7794" y="7652"/>
                </a:lnTo>
                <a:cubicBezTo>
                  <a:pt x="7444" y="7268"/>
                  <a:pt x="6889" y="7268"/>
                  <a:pt x="6538" y="7652"/>
                </a:cubicBezTo>
                <a:cubicBezTo>
                  <a:pt x="6188" y="8036"/>
                  <a:pt x="6188" y="8644"/>
                  <a:pt x="6538" y="9028"/>
                </a:cubicBezTo>
                <a:lnTo>
                  <a:pt x="10341" y="13213"/>
                </a:lnTo>
                <a:cubicBezTo>
                  <a:pt x="10516" y="13404"/>
                  <a:pt x="10748" y="13495"/>
                  <a:pt x="10978" y="13495"/>
                </a:cubicBezTo>
                <a:cubicBezTo>
                  <a:pt x="11207" y="13495"/>
                  <a:pt x="11439" y="13404"/>
                  <a:pt x="11614" y="13213"/>
                </a:cubicBezTo>
                <a:lnTo>
                  <a:pt x="21250" y="2658"/>
                </a:lnTo>
                <a:cubicBezTo>
                  <a:pt x="21600" y="2274"/>
                  <a:pt x="21600" y="1647"/>
                  <a:pt x="21250" y="1263"/>
                </a:cubicBezTo>
                <a:cubicBezTo>
                  <a:pt x="21074" y="1071"/>
                  <a:pt x="20842" y="980"/>
                  <a:pt x="20613" y="980"/>
                </a:cubicBezTo>
                <a:close/>
              </a:path>
            </a:pathLst>
          </a:custGeom>
          <a:solidFill>
            <a:schemeClr val="accent4"/>
          </a:solidFill>
          <a:ln w="12700" cap="flat">
            <a:noFill/>
            <a:miter lim="400000"/>
          </a:ln>
          <a:effectLst/>
        </p:spPr>
        <p:txBody>
          <a:bodyPr lIns="45719" tIns="45719" rIns="45719" bIns="45719" anchor="ctr"/>
          <a:lstStyle/>
          <a:p>
            <a:pPr defTabSz="914400" eaLnBrk="1" fontAlgn="auto">
              <a:spcBef>
                <a:spcPts val="0"/>
              </a:spcBef>
              <a:spcAft>
                <a:spcPts val="0"/>
              </a:spcAft>
              <a:defRPr sz="1800" b="0">
                <a:latin typeface="Calibri"/>
                <a:ea typeface="Calibri"/>
                <a:cs typeface="Calibri"/>
                <a:sym typeface="Calibri"/>
              </a:defRPr>
            </a:pPr>
            <a:endParaRPr sz="4000" b="0" kern="0" dirty="0">
              <a:latin typeface="Calibri"/>
              <a:ea typeface="Calibri"/>
              <a:cs typeface="Calibri"/>
              <a:sym typeface="Calibri"/>
            </a:endParaRPr>
          </a:p>
        </p:txBody>
      </p:sp>
      <p:pic>
        <p:nvPicPr>
          <p:cNvPr id="18446" name="Рисунок 22" descr="Изображение выглядит как текст, часы&#10;&#10;Автоматически созданное описание">
            <a:extLst>
              <a:ext uri="{FF2B5EF4-FFF2-40B4-BE49-F238E27FC236}">
                <a16:creationId xmlns:a16="http://schemas.microsoft.com/office/drawing/2014/main" id="{F986A330-562A-4E65-8778-884170DBDFE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2113" y="295275"/>
            <a:ext cx="3363912"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7" name="Номер слайда 8">
            <a:extLst>
              <a:ext uri="{FF2B5EF4-FFF2-40B4-BE49-F238E27FC236}">
                <a16:creationId xmlns:a16="http://schemas.microsoft.com/office/drawing/2014/main" id="{DD728410-ED8F-4EE7-B6BE-5A58A0024CDE}"/>
              </a:ext>
            </a:extLst>
          </p:cNvPr>
          <p:cNvSpPr>
            <a:spLocks noGrp="1" noChangeArrowheads="1"/>
          </p:cNvSpPr>
          <p:nvPr>
            <p:ph type="sldNum" sz="quarter" idx="10"/>
          </p:nvPr>
        </p:nvSpPr>
        <p:spPr>
          <a:noFill/>
        </p:spPr>
        <p:txBody>
          <a:bodyPr/>
          <a:lstStyle/>
          <a:p>
            <a:fld id="{F0655AF2-1650-446F-9267-81921F1CB69B}" type="slidenum">
              <a:rPr lang="ru-RU" altLang="ru-RU"/>
              <a:pPr/>
              <a:t>10</a:t>
            </a:fld>
            <a:endParaRPr lang="ru-RU" altLang="ru-RU"/>
          </a:p>
        </p:txBody>
      </p:sp>
      <p:sp>
        <p:nvSpPr>
          <p:cNvPr id="24" name="Freeform 513">
            <a:extLst>
              <a:ext uri="{FF2B5EF4-FFF2-40B4-BE49-F238E27FC236}">
                <a16:creationId xmlns:a16="http://schemas.microsoft.com/office/drawing/2014/main" id="{A6AF1A0D-0764-493C-B736-41092FFEC523}"/>
              </a:ext>
            </a:extLst>
          </p:cNvPr>
          <p:cNvSpPr/>
          <p:nvPr/>
        </p:nvSpPr>
        <p:spPr>
          <a:xfrm>
            <a:off x="3198463" y="6600213"/>
            <a:ext cx="495300" cy="515574"/>
          </a:xfrm>
          <a:custGeom>
            <a:avLst/>
            <a:gdLst/>
            <a:ahLst/>
            <a:cxnLst>
              <a:cxn ang="0">
                <a:pos x="wd2" y="hd2"/>
              </a:cxn>
              <a:cxn ang="5400000">
                <a:pos x="wd2" y="hd2"/>
              </a:cxn>
              <a:cxn ang="10800000">
                <a:pos x="wd2" y="hd2"/>
              </a:cxn>
              <a:cxn ang="16200000">
                <a:pos x="wd2" y="hd2"/>
              </a:cxn>
            </a:cxnLst>
            <a:rect l="0" t="0" r="r" b="b"/>
            <a:pathLst>
              <a:path w="21512" h="21600" extrusionOk="0">
                <a:moveTo>
                  <a:pt x="9859" y="0"/>
                </a:moveTo>
                <a:cubicBezTo>
                  <a:pt x="4414" y="0"/>
                  <a:pt x="0" y="4835"/>
                  <a:pt x="0" y="10800"/>
                </a:cubicBezTo>
                <a:cubicBezTo>
                  <a:pt x="0" y="16765"/>
                  <a:pt x="4414" y="21600"/>
                  <a:pt x="9859" y="21600"/>
                </a:cubicBezTo>
                <a:cubicBezTo>
                  <a:pt x="15304" y="21600"/>
                  <a:pt x="19718" y="16765"/>
                  <a:pt x="19718" y="10800"/>
                </a:cubicBezTo>
                <a:cubicBezTo>
                  <a:pt x="19718" y="9684"/>
                  <a:pt x="19558" y="8609"/>
                  <a:pt x="19271" y="7596"/>
                </a:cubicBezTo>
                <a:lnTo>
                  <a:pt x="12870" y="14588"/>
                </a:lnTo>
                <a:cubicBezTo>
                  <a:pt x="12363" y="15145"/>
                  <a:pt x="11696" y="15456"/>
                  <a:pt x="10978" y="15455"/>
                </a:cubicBezTo>
                <a:cubicBezTo>
                  <a:pt x="10260" y="15455"/>
                  <a:pt x="9575" y="15145"/>
                  <a:pt x="9068" y="14588"/>
                </a:cubicBezTo>
                <a:lnTo>
                  <a:pt x="5265" y="10423"/>
                </a:lnTo>
                <a:cubicBezTo>
                  <a:pt x="4757" y="9867"/>
                  <a:pt x="4474" y="9117"/>
                  <a:pt x="4474" y="8331"/>
                </a:cubicBezTo>
                <a:cubicBezTo>
                  <a:pt x="4474" y="7544"/>
                  <a:pt x="4757" y="6813"/>
                  <a:pt x="5265" y="6258"/>
                </a:cubicBezTo>
                <a:cubicBezTo>
                  <a:pt x="5772" y="5701"/>
                  <a:pt x="6440" y="5391"/>
                  <a:pt x="7158" y="5391"/>
                </a:cubicBezTo>
                <a:cubicBezTo>
                  <a:pt x="7876" y="5391"/>
                  <a:pt x="8560" y="5701"/>
                  <a:pt x="9068" y="6258"/>
                </a:cubicBezTo>
                <a:lnTo>
                  <a:pt x="10978" y="8350"/>
                </a:lnTo>
                <a:lnTo>
                  <a:pt x="16243" y="2582"/>
                </a:lnTo>
                <a:cubicBezTo>
                  <a:pt x="14522" y="975"/>
                  <a:pt x="12298" y="0"/>
                  <a:pt x="9859" y="0"/>
                </a:cubicBezTo>
                <a:close/>
                <a:moveTo>
                  <a:pt x="20613" y="980"/>
                </a:moveTo>
                <a:cubicBezTo>
                  <a:pt x="20384" y="980"/>
                  <a:pt x="20152" y="1071"/>
                  <a:pt x="19976" y="1263"/>
                </a:cubicBezTo>
                <a:lnTo>
                  <a:pt x="10978" y="11120"/>
                </a:lnTo>
                <a:lnTo>
                  <a:pt x="7794" y="7652"/>
                </a:lnTo>
                <a:cubicBezTo>
                  <a:pt x="7444" y="7268"/>
                  <a:pt x="6889" y="7268"/>
                  <a:pt x="6538" y="7652"/>
                </a:cubicBezTo>
                <a:cubicBezTo>
                  <a:pt x="6188" y="8036"/>
                  <a:pt x="6188" y="8644"/>
                  <a:pt x="6538" y="9028"/>
                </a:cubicBezTo>
                <a:lnTo>
                  <a:pt x="10341" y="13213"/>
                </a:lnTo>
                <a:cubicBezTo>
                  <a:pt x="10516" y="13404"/>
                  <a:pt x="10748" y="13495"/>
                  <a:pt x="10978" y="13495"/>
                </a:cubicBezTo>
                <a:cubicBezTo>
                  <a:pt x="11207" y="13495"/>
                  <a:pt x="11439" y="13404"/>
                  <a:pt x="11614" y="13213"/>
                </a:cubicBezTo>
                <a:lnTo>
                  <a:pt x="21250" y="2658"/>
                </a:lnTo>
                <a:cubicBezTo>
                  <a:pt x="21600" y="2274"/>
                  <a:pt x="21600" y="1647"/>
                  <a:pt x="21250" y="1263"/>
                </a:cubicBezTo>
                <a:cubicBezTo>
                  <a:pt x="21074" y="1071"/>
                  <a:pt x="20842" y="980"/>
                  <a:pt x="20613" y="980"/>
                </a:cubicBezTo>
                <a:close/>
              </a:path>
            </a:pathLst>
          </a:custGeom>
          <a:solidFill>
            <a:schemeClr val="accent4"/>
          </a:solidFill>
          <a:ln w="12700" cap="flat">
            <a:noFill/>
            <a:miter lim="400000"/>
          </a:ln>
          <a:effectLst/>
        </p:spPr>
        <p:txBody>
          <a:bodyPr lIns="45719" tIns="45719" rIns="45719" bIns="45719" anchor="ctr"/>
          <a:lstStyle/>
          <a:p>
            <a:pPr defTabSz="914400" eaLnBrk="1" fontAlgn="auto">
              <a:spcBef>
                <a:spcPts val="0"/>
              </a:spcBef>
              <a:spcAft>
                <a:spcPts val="0"/>
              </a:spcAft>
              <a:defRPr sz="1800" b="0">
                <a:latin typeface="Calibri"/>
                <a:ea typeface="Calibri"/>
                <a:cs typeface="Calibri"/>
                <a:sym typeface="Calibri"/>
              </a:defRPr>
            </a:pPr>
            <a:endParaRPr sz="4000" b="0" kern="0">
              <a:latin typeface="Calibri"/>
              <a:ea typeface="Calibri"/>
              <a:cs typeface="Calibri"/>
              <a:sym typeface="Calibri"/>
            </a:endParaRPr>
          </a:p>
        </p:txBody>
      </p:sp>
      <p:sp>
        <p:nvSpPr>
          <p:cNvPr id="15" name="Shape">
            <a:extLst>
              <a:ext uri="{FF2B5EF4-FFF2-40B4-BE49-F238E27FC236}">
                <a16:creationId xmlns:a16="http://schemas.microsoft.com/office/drawing/2014/main" id="{EB9E4467-8DA3-4064-A120-8935264C50A1}"/>
              </a:ext>
            </a:extLst>
          </p:cNvPr>
          <p:cNvSpPr/>
          <p:nvPr/>
        </p:nvSpPr>
        <p:spPr>
          <a:xfrm>
            <a:off x="2999274" y="2136070"/>
            <a:ext cx="19380202" cy="3957770"/>
          </a:xfrm>
          <a:custGeom>
            <a:avLst/>
            <a:gdLst/>
            <a:ahLst/>
            <a:cxnLst>
              <a:cxn ang="0">
                <a:pos x="wd2" y="hd2"/>
              </a:cxn>
              <a:cxn ang="5400000">
                <a:pos x="wd2" y="hd2"/>
              </a:cxn>
              <a:cxn ang="10800000">
                <a:pos x="wd2" y="hd2"/>
              </a:cxn>
              <a:cxn ang="16200000">
                <a:pos x="wd2" y="hd2"/>
              </a:cxn>
            </a:cxnLst>
            <a:rect l="0" t="0" r="r" b="b"/>
            <a:pathLst>
              <a:path w="21600" h="21600" extrusionOk="0">
                <a:moveTo>
                  <a:pt x="2003" y="0"/>
                </a:moveTo>
                <a:lnTo>
                  <a:pt x="19597" y="0"/>
                </a:lnTo>
                <a:cubicBezTo>
                  <a:pt x="19891" y="0"/>
                  <a:pt x="20126" y="0"/>
                  <a:pt x="20317" y="48"/>
                </a:cubicBezTo>
                <a:cubicBezTo>
                  <a:pt x="20508" y="96"/>
                  <a:pt x="20655" y="192"/>
                  <a:pt x="20773" y="384"/>
                </a:cubicBezTo>
                <a:cubicBezTo>
                  <a:pt x="20942" y="625"/>
                  <a:pt x="21094" y="1007"/>
                  <a:pt x="21218" y="1494"/>
                </a:cubicBezTo>
                <a:cubicBezTo>
                  <a:pt x="21343" y="1981"/>
                  <a:pt x="21440" y="2573"/>
                  <a:pt x="21502" y="3236"/>
                </a:cubicBezTo>
                <a:cubicBezTo>
                  <a:pt x="21551" y="3696"/>
                  <a:pt x="21575" y="4271"/>
                  <a:pt x="21588" y="5018"/>
                </a:cubicBezTo>
                <a:cubicBezTo>
                  <a:pt x="21600" y="5765"/>
                  <a:pt x="21600" y="6684"/>
                  <a:pt x="21600" y="7834"/>
                </a:cubicBezTo>
                <a:lnTo>
                  <a:pt x="21589" y="21600"/>
                </a:lnTo>
                <a:lnTo>
                  <a:pt x="2003" y="21600"/>
                </a:lnTo>
                <a:cubicBezTo>
                  <a:pt x="1709" y="21600"/>
                  <a:pt x="1474" y="21600"/>
                  <a:pt x="1283" y="21552"/>
                </a:cubicBezTo>
                <a:cubicBezTo>
                  <a:pt x="1092" y="21504"/>
                  <a:pt x="945" y="21408"/>
                  <a:pt x="827" y="21216"/>
                </a:cubicBezTo>
                <a:cubicBezTo>
                  <a:pt x="658" y="20975"/>
                  <a:pt x="506" y="20593"/>
                  <a:pt x="382" y="20106"/>
                </a:cubicBezTo>
                <a:cubicBezTo>
                  <a:pt x="257" y="19619"/>
                  <a:pt x="160" y="19027"/>
                  <a:pt x="98" y="18364"/>
                </a:cubicBezTo>
                <a:cubicBezTo>
                  <a:pt x="49" y="17904"/>
                  <a:pt x="25" y="17329"/>
                  <a:pt x="12" y="16582"/>
                </a:cubicBezTo>
                <a:cubicBezTo>
                  <a:pt x="0" y="15835"/>
                  <a:pt x="0" y="14916"/>
                  <a:pt x="0" y="13766"/>
                </a:cubicBezTo>
                <a:lnTo>
                  <a:pt x="0" y="7834"/>
                </a:lnTo>
                <a:cubicBezTo>
                  <a:pt x="0" y="6684"/>
                  <a:pt x="0" y="5765"/>
                  <a:pt x="12" y="5018"/>
                </a:cubicBezTo>
                <a:cubicBezTo>
                  <a:pt x="25" y="4271"/>
                  <a:pt x="49" y="3696"/>
                  <a:pt x="98" y="3236"/>
                </a:cubicBezTo>
                <a:cubicBezTo>
                  <a:pt x="160" y="2573"/>
                  <a:pt x="257" y="1981"/>
                  <a:pt x="382" y="1494"/>
                </a:cubicBezTo>
                <a:cubicBezTo>
                  <a:pt x="506" y="1007"/>
                  <a:pt x="658" y="625"/>
                  <a:pt x="827" y="384"/>
                </a:cubicBezTo>
                <a:cubicBezTo>
                  <a:pt x="945" y="192"/>
                  <a:pt x="1092" y="96"/>
                  <a:pt x="1283" y="48"/>
                </a:cubicBezTo>
                <a:cubicBezTo>
                  <a:pt x="1474" y="0"/>
                  <a:pt x="1709" y="0"/>
                  <a:pt x="2003" y="0"/>
                </a:cubicBezTo>
                <a:close/>
              </a:path>
            </a:pathLst>
          </a:custGeom>
          <a:solidFill>
            <a:schemeClr val="accent1"/>
          </a:solidFill>
          <a:ln w="12700" cap="flat">
            <a:noFill/>
            <a:miter lim="400000"/>
          </a:ln>
          <a:effectLst/>
        </p:spPr>
        <p:txBody>
          <a:bodyPr lIns="0" tIns="0" rIns="0" bIns="0" anchor="ctr"/>
          <a:lstStyle/>
          <a:p>
            <a:pPr algn="just"/>
            <a:r>
              <a:rPr lang="ru-RU" sz="4000" b="0" dirty="0">
                <a:latin typeface="Arial" panose="020B0604020202020204" pitchFamily="34" charset="0"/>
                <a:cs typeface="Arial" panose="020B0604020202020204" pitchFamily="34" charset="0"/>
              </a:rPr>
              <a:t>        </a:t>
            </a:r>
            <a:r>
              <a:rPr lang="ru-RU" sz="4000" b="0" dirty="0">
                <a:solidFill>
                  <a:schemeClr val="tx2"/>
                </a:solidFill>
                <a:latin typeface="Arial" panose="020B0604020202020204" pitchFamily="34" charset="0"/>
                <a:cs typeface="Arial" panose="020B0604020202020204" pitchFamily="34" charset="0"/>
              </a:rPr>
              <a:t>За счет низкотемпературной  плазмы  и потока электронов образуются разнообразные органические и неорганические ионы, активный кислород и озон. При этом не происходит полное окисление примесей за счет низкой концентрации кислорода в воде, а образуются соединения, которые не растворимы в воде. Эти образовавшиеся нерастворимые в воде  органические и неорганические соединения оседают на фильтре в процессе очистки воды. </a:t>
            </a:r>
          </a:p>
        </p:txBody>
      </p:sp>
      <p:sp>
        <p:nvSpPr>
          <p:cNvPr id="16" name="Freeform 513">
            <a:extLst>
              <a:ext uri="{FF2B5EF4-FFF2-40B4-BE49-F238E27FC236}">
                <a16:creationId xmlns:a16="http://schemas.microsoft.com/office/drawing/2014/main" id="{F7C0E9BC-94B6-4906-AEE8-9F1D32752FB1}"/>
              </a:ext>
            </a:extLst>
          </p:cNvPr>
          <p:cNvSpPr/>
          <p:nvPr/>
        </p:nvSpPr>
        <p:spPr>
          <a:xfrm>
            <a:off x="3260725" y="2398344"/>
            <a:ext cx="495300" cy="454025"/>
          </a:xfrm>
          <a:custGeom>
            <a:avLst/>
            <a:gdLst/>
            <a:ahLst/>
            <a:cxnLst>
              <a:cxn ang="0">
                <a:pos x="wd2" y="hd2"/>
              </a:cxn>
              <a:cxn ang="5400000">
                <a:pos x="wd2" y="hd2"/>
              </a:cxn>
              <a:cxn ang="10800000">
                <a:pos x="wd2" y="hd2"/>
              </a:cxn>
              <a:cxn ang="16200000">
                <a:pos x="wd2" y="hd2"/>
              </a:cxn>
            </a:cxnLst>
            <a:rect l="0" t="0" r="r" b="b"/>
            <a:pathLst>
              <a:path w="21512" h="21600" extrusionOk="0">
                <a:moveTo>
                  <a:pt x="9859" y="0"/>
                </a:moveTo>
                <a:cubicBezTo>
                  <a:pt x="4414" y="0"/>
                  <a:pt x="0" y="4835"/>
                  <a:pt x="0" y="10800"/>
                </a:cubicBezTo>
                <a:cubicBezTo>
                  <a:pt x="0" y="16765"/>
                  <a:pt x="4414" y="21600"/>
                  <a:pt x="9859" y="21600"/>
                </a:cubicBezTo>
                <a:cubicBezTo>
                  <a:pt x="15304" y="21600"/>
                  <a:pt x="19718" y="16765"/>
                  <a:pt x="19718" y="10800"/>
                </a:cubicBezTo>
                <a:cubicBezTo>
                  <a:pt x="19718" y="9684"/>
                  <a:pt x="19558" y="8609"/>
                  <a:pt x="19271" y="7596"/>
                </a:cubicBezTo>
                <a:lnTo>
                  <a:pt x="12870" y="14588"/>
                </a:lnTo>
                <a:cubicBezTo>
                  <a:pt x="12363" y="15145"/>
                  <a:pt x="11696" y="15456"/>
                  <a:pt x="10978" y="15455"/>
                </a:cubicBezTo>
                <a:cubicBezTo>
                  <a:pt x="10260" y="15455"/>
                  <a:pt x="9575" y="15145"/>
                  <a:pt x="9068" y="14588"/>
                </a:cubicBezTo>
                <a:lnTo>
                  <a:pt x="5265" y="10423"/>
                </a:lnTo>
                <a:cubicBezTo>
                  <a:pt x="4757" y="9867"/>
                  <a:pt x="4474" y="9117"/>
                  <a:pt x="4474" y="8331"/>
                </a:cubicBezTo>
                <a:cubicBezTo>
                  <a:pt x="4474" y="7544"/>
                  <a:pt x="4757" y="6813"/>
                  <a:pt x="5265" y="6258"/>
                </a:cubicBezTo>
                <a:cubicBezTo>
                  <a:pt x="5772" y="5701"/>
                  <a:pt x="6440" y="5391"/>
                  <a:pt x="7158" y="5391"/>
                </a:cubicBezTo>
                <a:cubicBezTo>
                  <a:pt x="7876" y="5391"/>
                  <a:pt x="8560" y="5701"/>
                  <a:pt x="9068" y="6258"/>
                </a:cubicBezTo>
                <a:lnTo>
                  <a:pt x="10978" y="8350"/>
                </a:lnTo>
                <a:lnTo>
                  <a:pt x="16243" y="2582"/>
                </a:lnTo>
                <a:cubicBezTo>
                  <a:pt x="14522" y="975"/>
                  <a:pt x="12298" y="0"/>
                  <a:pt x="9859" y="0"/>
                </a:cubicBezTo>
                <a:close/>
                <a:moveTo>
                  <a:pt x="20613" y="980"/>
                </a:moveTo>
                <a:cubicBezTo>
                  <a:pt x="20384" y="980"/>
                  <a:pt x="20152" y="1071"/>
                  <a:pt x="19976" y="1263"/>
                </a:cubicBezTo>
                <a:lnTo>
                  <a:pt x="10978" y="11120"/>
                </a:lnTo>
                <a:lnTo>
                  <a:pt x="7794" y="7652"/>
                </a:lnTo>
                <a:cubicBezTo>
                  <a:pt x="7444" y="7268"/>
                  <a:pt x="6889" y="7268"/>
                  <a:pt x="6538" y="7652"/>
                </a:cubicBezTo>
                <a:cubicBezTo>
                  <a:pt x="6188" y="8036"/>
                  <a:pt x="6188" y="8644"/>
                  <a:pt x="6538" y="9028"/>
                </a:cubicBezTo>
                <a:lnTo>
                  <a:pt x="10341" y="13213"/>
                </a:lnTo>
                <a:cubicBezTo>
                  <a:pt x="10516" y="13404"/>
                  <a:pt x="10748" y="13495"/>
                  <a:pt x="10978" y="13495"/>
                </a:cubicBezTo>
                <a:cubicBezTo>
                  <a:pt x="11207" y="13495"/>
                  <a:pt x="11439" y="13404"/>
                  <a:pt x="11614" y="13213"/>
                </a:cubicBezTo>
                <a:lnTo>
                  <a:pt x="21250" y="2658"/>
                </a:lnTo>
                <a:cubicBezTo>
                  <a:pt x="21600" y="2274"/>
                  <a:pt x="21600" y="1647"/>
                  <a:pt x="21250" y="1263"/>
                </a:cubicBezTo>
                <a:cubicBezTo>
                  <a:pt x="21074" y="1071"/>
                  <a:pt x="20842" y="980"/>
                  <a:pt x="20613" y="980"/>
                </a:cubicBezTo>
                <a:close/>
              </a:path>
            </a:pathLst>
          </a:custGeom>
          <a:solidFill>
            <a:schemeClr val="accent4"/>
          </a:solidFill>
          <a:ln w="12700" cap="flat">
            <a:noFill/>
            <a:miter lim="400000"/>
          </a:ln>
          <a:effectLst/>
        </p:spPr>
        <p:txBody>
          <a:bodyPr lIns="45719" tIns="45719" rIns="45719" bIns="45719" anchor="ctr"/>
          <a:lstStyle/>
          <a:p>
            <a:pPr defTabSz="914400" eaLnBrk="1" fontAlgn="auto">
              <a:spcBef>
                <a:spcPts val="0"/>
              </a:spcBef>
              <a:spcAft>
                <a:spcPts val="0"/>
              </a:spcAft>
              <a:defRPr sz="1800" b="0">
                <a:latin typeface="Calibri"/>
                <a:ea typeface="Calibri"/>
                <a:cs typeface="Calibri"/>
                <a:sym typeface="Calibri"/>
              </a:defRPr>
            </a:pPr>
            <a:endParaRPr sz="4000" b="0" kern="0">
              <a:latin typeface="Calibri"/>
              <a:ea typeface="Calibri"/>
              <a:cs typeface="Calibri"/>
              <a:sym typeface="Calibri"/>
            </a:endParaRPr>
          </a:p>
        </p:txBody>
      </p:sp>
    </p:spTree>
    <p:extLst>
      <p:ext uri="{BB962C8B-B14F-4D97-AF65-F5344CB8AC3E}">
        <p14:creationId xmlns:p14="http://schemas.microsoft.com/office/powerpoint/2010/main" val="178253952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Рисунок 5">
            <a:extLst>
              <a:ext uri="{FF2B5EF4-FFF2-40B4-BE49-F238E27FC236}">
                <a16:creationId xmlns:a16="http://schemas.microsoft.com/office/drawing/2014/main" id="{CA7A18EA-A168-4370-979E-C50373D9A43C}"/>
              </a:ext>
            </a:extLst>
          </p:cNvPr>
          <p:cNvSpPr txBox="1">
            <a:spLocks noGrp="1" noChangeArrowheads="1" noTextEdit="1"/>
          </p:cNvSpPr>
          <p:nvPr>
            <p:ph type="pic" sz="quarter" idx="10"/>
          </p:nvPr>
        </p:nvSpPr>
        <p:spPr>
          <a:xfrm>
            <a:off x="0" y="0"/>
            <a:ext cx="24384000" cy="6626225"/>
          </a:xfrm>
        </p:spPr>
      </p:sp>
      <p:sp>
        <p:nvSpPr>
          <p:cNvPr id="444" name="Rectangle">
            <a:extLst>
              <a:ext uri="{FF2B5EF4-FFF2-40B4-BE49-F238E27FC236}">
                <a16:creationId xmlns:a16="http://schemas.microsoft.com/office/drawing/2014/main" id="{E92AC722-3231-4253-AF44-93C0C126434D}"/>
              </a:ext>
            </a:extLst>
          </p:cNvPr>
          <p:cNvSpPr/>
          <p:nvPr/>
        </p:nvSpPr>
        <p:spPr>
          <a:xfrm>
            <a:off x="0" y="0"/>
            <a:ext cx="24388763" cy="6662738"/>
          </a:xfrm>
          <a:prstGeom prst="rect">
            <a:avLst/>
          </a:prstGeom>
          <a:solidFill>
            <a:schemeClr val="accent5">
              <a:alpha val="86926"/>
            </a:schemeClr>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a:solidFill>
                <a:srgbClr val="FFFFFF"/>
              </a:solidFill>
              <a:latin typeface="+mn-lt"/>
              <a:ea typeface="+mn-ea"/>
              <a:cs typeface="+mn-cs"/>
              <a:sym typeface="Helvetica Neue Medium"/>
            </a:endParaRPr>
          </a:p>
        </p:txBody>
      </p:sp>
      <p:sp>
        <p:nvSpPr>
          <p:cNvPr id="15" name="Shape">
            <a:extLst>
              <a:ext uri="{FF2B5EF4-FFF2-40B4-BE49-F238E27FC236}">
                <a16:creationId xmlns:a16="http://schemas.microsoft.com/office/drawing/2014/main" id="{C1B6F6D1-91B6-44A9-8C55-268162E2A9FA}"/>
              </a:ext>
            </a:extLst>
          </p:cNvPr>
          <p:cNvSpPr>
            <a:spLocks noGrp="1" noRot="1" noMove="1" noResize="1" noEditPoints="1" noAdjustHandles="1" noChangeArrowheads="1" noChangeShapeType="1"/>
          </p:cNvSpPr>
          <p:nvPr/>
        </p:nvSpPr>
        <p:spPr>
          <a:xfrm rot="10800000">
            <a:off x="9226550" y="-1300163"/>
            <a:ext cx="5930900" cy="4664076"/>
          </a:xfrm>
          <a:custGeom>
            <a:avLst/>
            <a:gdLst/>
            <a:ahLst/>
            <a:cxnLst>
              <a:cxn ang="0">
                <a:pos x="wd2" y="hd2"/>
              </a:cxn>
              <a:cxn ang="5400000">
                <a:pos x="wd2" y="hd2"/>
              </a:cxn>
              <a:cxn ang="10800000">
                <a:pos x="wd2" y="hd2"/>
              </a:cxn>
              <a:cxn ang="16200000">
                <a:pos x="wd2" y="hd2"/>
              </a:cxn>
            </a:cxnLst>
            <a:rect l="0" t="0" r="r" b="b"/>
            <a:pathLst>
              <a:path w="21600" h="21600" extrusionOk="0">
                <a:moveTo>
                  <a:pt x="3056" y="0"/>
                </a:moveTo>
                <a:lnTo>
                  <a:pt x="18544" y="0"/>
                </a:lnTo>
                <a:cubicBezTo>
                  <a:pt x="18992" y="0"/>
                  <a:pt x="19351" y="0"/>
                  <a:pt x="19643" y="27"/>
                </a:cubicBezTo>
                <a:cubicBezTo>
                  <a:pt x="19934" y="55"/>
                  <a:pt x="20158" y="109"/>
                  <a:pt x="20338" y="219"/>
                </a:cubicBezTo>
                <a:cubicBezTo>
                  <a:pt x="20596" y="356"/>
                  <a:pt x="20827" y="574"/>
                  <a:pt x="21017" y="851"/>
                </a:cubicBezTo>
                <a:cubicBezTo>
                  <a:pt x="21207" y="1129"/>
                  <a:pt x="21356" y="1467"/>
                  <a:pt x="21450" y="1844"/>
                </a:cubicBezTo>
                <a:cubicBezTo>
                  <a:pt x="21525" y="2106"/>
                  <a:pt x="21563" y="2434"/>
                  <a:pt x="21581" y="2860"/>
                </a:cubicBezTo>
                <a:cubicBezTo>
                  <a:pt x="21600" y="3286"/>
                  <a:pt x="21600" y="3810"/>
                  <a:pt x="21600" y="4465"/>
                </a:cubicBezTo>
                <a:lnTo>
                  <a:pt x="21584" y="21600"/>
                </a:lnTo>
                <a:lnTo>
                  <a:pt x="3056" y="21600"/>
                </a:lnTo>
                <a:cubicBezTo>
                  <a:pt x="2608" y="21600"/>
                  <a:pt x="2249" y="21600"/>
                  <a:pt x="1957" y="21573"/>
                </a:cubicBezTo>
                <a:cubicBezTo>
                  <a:pt x="1666" y="21545"/>
                  <a:pt x="1442" y="21491"/>
                  <a:pt x="1262" y="21381"/>
                </a:cubicBezTo>
                <a:cubicBezTo>
                  <a:pt x="1004" y="21244"/>
                  <a:pt x="773" y="21026"/>
                  <a:pt x="583" y="20749"/>
                </a:cubicBezTo>
                <a:cubicBezTo>
                  <a:pt x="393" y="20471"/>
                  <a:pt x="244" y="20133"/>
                  <a:pt x="150" y="19756"/>
                </a:cubicBezTo>
                <a:cubicBezTo>
                  <a:pt x="75" y="19494"/>
                  <a:pt x="37" y="19166"/>
                  <a:pt x="19" y="18740"/>
                </a:cubicBezTo>
                <a:cubicBezTo>
                  <a:pt x="0" y="18314"/>
                  <a:pt x="0" y="17790"/>
                  <a:pt x="0" y="17135"/>
                </a:cubicBezTo>
                <a:lnTo>
                  <a:pt x="0" y="4465"/>
                </a:lnTo>
                <a:cubicBezTo>
                  <a:pt x="0" y="3810"/>
                  <a:pt x="0" y="3286"/>
                  <a:pt x="19" y="2860"/>
                </a:cubicBezTo>
                <a:cubicBezTo>
                  <a:pt x="37" y="2434"/>
                  <a:pt x="75" y="2106"/>
                  <a:pt x="150" y="1844"/>
                </a:cubicBezTo>
                <a:cubicBezTo>
                  <a:pt x="244" y="1467"/>
                  <a:pt x="393" y="1129"/>
                  <a:pt x="583" y="851"/>
                </a:cubicBezTo>
                <a:cubicBezTo>
                  <a:pt x="773" y="574"/>
                  <a:pt x="1004" y="356"/>
                  <a:pt x="1262" y="219"/>
                </a:cubicBezTo>
                <a:cubicBezTo>
                  <a:pt x="1442" y="109"/>
                  <a:pt x="1666" y="55"/>
                  <a:pt x="1957" y="27"/>
                </a:cubicBezTo>
                <a:cubicBezTo>
                  <a:pt x="2249" y="0"/>
                  <a:pt x="2608" y="0"/>
                  <a:pt x="3056" y="0"/>
                </a:cubicBezTo>
                <a:close/>
              </a:path>
            </a:pathLst>
          </a:custGeom>
          <a:solidFill>
            <a:schemeClr val="accent1"/>
          </a:solidFill>
          <a:ln w="12700">
            <a:miter lim="400000"/>
          </a:ln>
        </p:spPr>
        <p:txBody>
          <a:bodyPr lIns="0" tIns="0" rIns="0" bIns="0" anchor="ctr"/>
          <a:lstStyle/>
          <a:p>
            <a:pPr algn="ctr" eaLnBrk="1" fontAlgn="auto">
              <a:spcBef>
                <a:spcPts val="0"/>
              </a:spcBef>
              <a:spcAft>
                <a:spcPts val="0"/>
              </a:spcAft>
              <a:defRPr sz="3200" b="0">
                <a:solidFill>
                  <a:srgbClr val="FFFFFF"/>
                </a:solidFill>
                <a:latin typeface="+mn-lt"/>
                <a:ea typeface="+mn-ea"/>
                <a:cs typeface="+mn-cs"/>
                <a:sym typeface="Helvetica Neue Medium"/>
              </a:defRPr>
            </a:pPr>
            <a:endParaRPr sz="3200" b="0" kern="0">
              <a:solidFill>
                <a:srgbClr val="FFFFFF"/>
              </a:solidFill>
              <a:latin typeface="+mn-lt"/>
              <a:ea typeface="+mn-ea"/>
              <a:cs typeface="+mn-cs"/>
              <a:sym typeface="Helvetica Neue Medium"/>
            </a:endParaRPr>
          </a:p>
        </p:txBody>
      </p:sp>
      <p:sp>
        <p:nvSpPr>
          <p:cNvPr id="445" name="Tristique senectus et netus">
            <a:extLst>
              <a:ext uri="{FF2B5EF4-FFF2-40B4-BE49-F238E27FC236}">
                <a16:creationId xmlns:a16="http://schemas.microsoft.com/office/drawing/2014/main" id="{741804CB-1299-4839-8941-E2DE79411941}"/>
              </a:ext>
            </a:extLst>
          </p:cNvPr>
          <p:cNvSpPr txBox="1"/>
          <p:nvPr/>
        </p:nvSpPr>
        <p:spPr>
          <a:xfrm>
            <a:off x="4589463" y="7383463"/>
            <a:ext cx="15205075" cy="5008562"/>
          </a:xfrm>
          <a:prstGeom prst="rect">
            <a:avLst/>
          </a:prstGeom>
          <a:noFill/>
          <a:ln w="12700" cap="flat">
            <a:noFill/>
            <a:miter lim="400000"/>
          </a:ln>
          <a:effectLst/>
        </p:spPr>
        <p:txBody>
          <a:bodyPr lIns="50800" tIns="50800" rIns="50800" bIns="50800">
            <a:spAutoFit/>
          </a:bodyPr>
          <a:lstStyle>
            <a:lvl1pPr algn="l" defTabSz="457200">
              <a:lnSpc>
                <a:spcPct val="120000"/>
              </a:lnSpc>
              <a:defRPr sz="2800" b="0">
                <a:solidFill>
                  <a:srgbClr val="4F5C72"/>
                </a:solidFill>
                <a:latin typeface="Roboto Medium"/>
                <a:ea typeface="Roboto Medium"/>
                <a:cs typeface="Roboto Medium"/>
                <a:sym typeface="Roboto Medium"/>
              </a:defRPr>
            </a:lvl1pPr>
          </a:lstStyle>
          <a:p>
            <a:pPr algn="ctr" eaLnBrk="1" fontAlgn="auto">
              <a:spcBef>
                <a:spcPts val="0"/>
              </a:spcBef>
              <a:spcAft>
                <a:spcPts val="0"/>
              </a:spcAft>
              <a:defRPr/>
            </a:pPr>
            <a:r>
              <a:rPr lang="ru-RU" sz="5400" kern="0" dirty="0">
                <a:solidFill>
                  <a:schemeClr val="accent5"/>
                </a:solidFill>
                <a:latin typeface="Arial" panose="020B0604020202020204" pitchFamily="34" charset="0"/>
                <a:cs typeface="Arial" panose="020B0604020202020204" pitchFamily="34" charset="0"/>
              </a:rPr>
              <a:t>197136, г. Санкт-Петербург</a:t>
            </a:r>
            <a:br>
              <a:rPr lang="ru-RU" sz="5400" kern="0" dirty="0">
                <a:solidFill>
                  <a:schemeClr val="accent5"/>
                </a:solidFill>
                <a:latin typeface="Arial" panose="020B0604020202020204" pitchFamily="34" charset="0"/>
                <a:cs typeface="Arial" panose="020B0604020202020204" pitchFamily="34" charset="0"/>
              </a:rPr>
            </a:br>
            <a:r>
              <a:rPr lang="ru-RU" sz="5400" kern="0" dirty="0">
                <a:solidFill>
                  <a:schemeClr val="accent5"/>
                </a:solidFill>
                <a:latin typeface="Arial" panose="020B0604020202020204" pitchFamily="34" charset="0"/>
                <a:cs typeface="Arial" panose="020B0604020202020204" pitchFamily="34" charset="0"/>
              </a:rPr>
              <a:t> ул. Всеволода Вишневского 12, литера А</a:t>
            </a:r>
            <a:br>
              <a:rPr lang="ru-RU" sz="5400" kern="0" dirty="0">
                <a:solidFill>
                  <a:schemeClr val="accent5"/>
                </a:solidFill>
                <a:latin typeface="Arial" panose="020B0604020202020204" pitchFamily="34" charset="0"/>
                <a:cs typeface="Arial" panose="020B0604020202020204" pitchFamily="34" charset="0"/>
              </a:rPr>
            </a:br>
            <a:r>
              <a:rPr lang="ru-RU" sz="5400" kern="0" dirty="0">
                <a:solidFill>
                  <a:schemeClr val="accent5"/>
                </a:solidFill>
                <a:latin typeface="Arial" panose="020B0604020202020204" pitchFamily="34" charset="0"/>
                <a:cs typeface="Arial" panose="020B0604020202020204" pitchFamily="34" charset="0"/>
              </a:rPr>
              <a:t>+7 812 346-29-78</a:t>
            </a:r>
            <a:br>
              <a:rPr lang="ru-RU" sz="5400" kern="0" dirty="0">
                <a:solidFill>
                  <a:schemeClr val="accent5"/>
                </a:solidFill>
                <a:latin typeface="Arial" panose="020B0604020202020204" pitchFamily="34" charset="0"/>
                <a:cs typeface="Arial" panose="020B0604020202020204" pitchFamily="34" charset="0"/>
              </a:rPr>
            </a:br>
            <a:r>
              <a:rPr lang="en-US" sz="5400" kern="0" dirty="0">
                <a:solidFill>
                  <a:schemeClr val="accent5"/>
                </a:solidFill>
                <a:latin typeface="Arial" panose="020B0604020202020204" pitchFamily="34" charset="0"/>
                <a:cs typeface="Arial" panose="020B0604020202020204" pitchFamily="34" charset="0"/>
              </a:rPr>
              <a:t>egd.spb@gmail.com</a:t>
            </a:r>
            <a:br>
              <a:rPr lang="ru-RU" sz="5400" kern="0" dirty="0">
                <a:solidFill>
                  <a:schemeClr val="accent5"/>
                </a:solidFill>
                <a:latin typeface="Arial" panose="020B0604020202020204" pitchFamily="34" charset="0"/>
                <a:cs typeface="Arial" panose="020B0604020202020204" pitchFamily="34" charset="0"/>
              </a:rPr>
            </a:br>
            <a:r>
              <a:rPr lang="en-US" sz="5400" kern="0" dirty="0">
                <a:solidFill>
                  <a:schemeClr val="accent5"/>
                </a:solidFill>
                <a:latin typeface="Arial" panose="020B0604020202020204" pitchFamily="34" charset="0"/>
                <a:cs typeface="Arial" panose="020B0604020202020204" pitchFamily="34" charset="0"/>
              </a:rPr>
              <a:t>egd.spb.ru</a:t>
            </a:r>
            <a:endParaRPr sz="5400" kern="0" dirty="0">
              <a:solidFill>
                <a:schemeClr val="accent5"/>
              </a:solidFill>
            </a:endParaRPr>
          </a:p>
        </p:txBody>
      </p:sp>
      <p:sp>
        <p:nvSpPr>
          <p:cNvPr id="20486" name="The road to success and the road to failure are almost exactly the same.">
            <a:extLst>
              <a:ext uri="{FF2B5EF4-FFF2-40B4-BE49-F238E27FC236}">
                <a16:creationId xmlns:a16="http://schemas.microsoft.com/office/drawing/2014/main" id="{D76C9ED7-C515-4E4F-8865-3B875142757A}"/>
              </a:ext>
            </a:extLst>
          </p:cNvPr>
          <p:cNvSpPr txBox="1">
            <a:spLocks noChangeArrowheads="1"/>
          </p:cNvSpPr>
          <p:nvPr/>
        </p:nvSpPr>
        <p:spPr bwMode="auto">
          <a:xfrm>
            <a:off x="3705225" y="3321050"/>
            <a:ext cx="1697355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spAutoFit/>
          </a:bodyPr>
          <a:lstStyle/>
          <a:p>
            <a:pPr algn="ctr" eaLnBrk="1"/>
            <a:r>
              <a:rPr lang="ru-RU" altLang="ru-RU" sz="8000" b="0">
                <a:solidFill>
                  <a:srgbClr val="FFFFFF"/>
                </a:solidFill>
                <a:latin typeface="Roboto Medium" panose="02000000000000000000" pitchFamily="2" charset="0"/>
                <a:sym typeface="Roboto Medium" panose="02000000000000000000" pitchFamily="2" charset="0"/>
              </a:rPr>
              <a:t>ООО НПФ «ЭЛЕКТРОГИДРОДИНАМИКА»</a:t>
            </a:r>
          </a:p>
        </p:txBody>
      </p:sp>
      <p:pic>
        <p:nvPicPr>
          <p:cNvPr id="20487" name="Рисунок 13" descr="Изображение выглядит как текст, часы&#10;&#10;Автоматически созданное описание">
            <a:extLst>
              <a:ext uri="{FF2B5EF4-FFF2-40B4-BE49-F238E27FC236}">
                <a16:creationId xmlns:a16="http://schemas.microsoft.com/office/drawing/2014/main" id="{24EF4864-6941-4E8C-B541-102F22259F3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940925" y="606425"/>
            <a:ext cx="450215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theme/theme1.xml><?xml version="1.0" encoding="utf-8"?>
<a:theme xmlns:a="http://schemas.openxmlformats.org/drawingml/2006/main" name="White">
  <a:themeElements>
    <a:clrScheme name="HiSlides_M_01">
      <a:dk1>
        <a:srgbClr val="0D2447"/>
      </a:dk1>
      <a:lt1>
        <a:srgbClr val="FFFFFF"/>
      </a:lt1>
      <a:dk2>
        <a:srgbClr val="255193"/>
      </a:dk2>
      <a:lt2>
        <a:srgbClr val="FFFFFF"/>
      </a:lt2>
      <a:accent1>
        <a:srgbClr val="DBF2FD"/>
      </a:accent1>
      <a:accent2>
        <a:srgbClr val="82D1F6"/>
      </a:accent2>
      <a:accent3>
        <a:srgbClr val="5697D6"/>
      </a:accent3>
      <a:accent4>
        <a:srgbClr val="3764A9"/>
      </a:accent4>
      <a:accent5>
        <a:srgbClr val="255193"/>
      </a:accent5>
      <a:accent6>
        <a:srgbClr val="8D9EB2"/>
      </a:accent6>
      <a:hlink>
        <a:srgbClr val="82D1F6"/>
      </a:hlink>
      <a:folHlink>
        <a:srgbClr val="0D2447"/>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980</TotalTime>
  <Words>415</Words>
  <Application>Microsoft Office PowerPoint</Application>
  <PresentationFormat>Произвольный</PresentationFormat>
  <Paragraphs>46</Paragraphs>
  <Slides>11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Calibri</vt:lpstr>
      <vt:lpstr>Helvetica Neue</vt:lpstr>
      <vt:lpstr>Helvetica Neue Light</vt:lpstr>
      <vt:lpstr>Helvetica Neue Medium</vt:lpstr>
      <vt:lpstr>Roboto</vt:lpstr>
      <vt:lpstr>Roboto Medium</vt:lpstr>
      <vt:lpstr>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DARYA HP</dc:creator>
  <cp:lastModifiedBy>Laboratoriy.egd@mail.ru</cp:lastModifiedBy>
  <cp:revision>108</cp:revision>
  <dcterms:modified xsi:type="dcterms:W3CDTF">2026-09-04T13:33:13Z</dcterms:modified>
</cp:coreProperties>
</file>